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59" r:id="rId5"/>
    <p:sldId id="280" r:id="rId6"/>
    <p:sldId id="281" r:id="rId7"/>
    <p:sldId id="260" r:id="rId8"/>
    <p:sldId id="261" r:id="rId9"/>
    <p:sldId id="279" r:id="rId10"/>
    <p:sldId id="282" r:id="rId11"/>
    <p:sldId id="283" r:id="rId12"/>
    <p:sldId id="284" r:id="rId13"/>
    <p:sldId id="285" r:id="rId14"/>
    <p:sldId id="287" r:id="rId15"/>
    <p:sldId id="288" r:id="rId16"/>
    <p:sldId id="274" r:id="rId17"/>
    <p:sldId id="275" r:id="rId18"/>
    <p:sldId id="289" r:id="rId19"/>
    <p:sldId id="265" r:id="rId20"/>
    <p:sldId id="290" r:id="rId21"/>
    <p:sldId id="291" r:id="rId22"/>
    <p:sldId id="266" r:id="rId23"/>
    <p:sldId id="271" r:id="rId24"/>
    <p:sldId id="268" r:id="rId25"/>
    <p:sldId id="269" r:id="rId26"/>
    <p:sldId id="270" r:id="rId27"/>
    <p:sldId id="292" r:id="rId28"/>
    <p:sldId id="272" r:id="rId29"/>
    <p:sldId id="273" r:id="rId30"/>
    <p:sldId id="267"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7B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019F5-A924-46F8-A293-65CCBA6A3949}" v="34" dt="2026-04-12T10:44:17.6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3"/>
    <p:restoredTop sz="73014"/>
  </p:normalViewPr>
  <p:slideViewPr>
    <p:cSldViewPr snapToGrid="0">
      <p:cViewPr varScale="1">
        <p:scale>
          <a:sx n="102" d="100"/>
          <a:sy n="102" d="100"/>
        </p:scale>
        <p:origin x="208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edrik Kleivli" userId="29c58aa7-bc62-43b3-a4be-04f886f325fa" providerId="ADAL" clId="{1A749B2A-AB34-4C37-B9B0-58331C3AED10}"/>
    <pc:docChg chg="undo custSel addSld delSld modSld sldOrd">
      <pc:chgData name="Fredrik Kleivli" userId="29c58aa7-bc62-43b3-a4be-04f886f325fa" providerId="ADAL" clId="{1A749B2A-AB34-4C37-B9B0-58331C3AED10}" dt="2026-04-12T10:50:35.107" v="4975" actId="20577"/>
      <pc:docMkLst>
        <pc:docMk/>
      </pc:docMkLst>
      <pc:sldChg chg="modSp mod">
        <pc:chgData name="Fredrik Kleivli" userId="29c58aa7-bc62-43b3-a4be-04f886f325fa" providerId="ADAL" clId="{1A749B2A-AB34-4C37-B9B0-58331C3AED10}" dt="2026-04-12T09:47:55.086" v="242" actId="20577"/>
        <pc:sldMkLst>
          <pc:docMk/>
          <pc:sldMk cId="2084426884" sldId="257"/>
        </pc:sldMkLst>
        <pc:spChg chg="mod">
          <ac:chgData name="Fredrik Kleivli" userId="29c58aa7-bc62-43b3-a4be-04f886f325fa" providerId="ADAL" clId="{1A749B2A-AB34-4C37-B9B0-58331C3AED10}" dt="2026-04-12T09:47:55.086" v="242" actId="20577"/>
          <ac:spMkLst>
            <pc:docMk/>
            <pc:sldMk cId="2084426884" sldId="257"/>
            <ac:spMk id="3" creationId="{39AE0B6A-749E-BFB3-744A-18795E0E0AB3}"/>
          </ac:spMkLst>
        </pc:spChg>
      </pc:sldChg>
      <pc:sldChg chg="modNotesTx">
        <pc:chgData name="Fredrik Kleivli" userId="29c58aa7-bc62-43b3-a4be-04f886f325fa" providerId="ADAL" clId="{1A749B2A-AB34-4C37-B9B0-58331C3AED10}" dt="2026-04-12T09:48:13.603" v="244" actId="20577"/>
        <pc:sldMkLst>
          <pc:docMk/>
          <pc:sldMk cId="1697049259" sldId="258"/>
        </pc:sldMkLst>
      </pc:sldChg>
      <pc:sldChg chg="modSp mod">
        <pc:chgData name="Fredrik Kleivli" userId="29c58aa7-bc62-43b3-a4be-04f886f325fa" providerId="ADAL" clId="{1A749B2A-AB34-4C37-B9B0-58331C3AED10}" dt="2026-04-12T09:55:21.561" v="574" actId="20577"/>
        <pc:sldMkLst>
          <pc:docMk/>
          <pc:sldMk cId="2944257661" sldId="259"/>
        </pc:sldMkLst>
        <pc:spChg chg="mod">
          <ac:chgData name="Fredrik Kleivli" userId="29c58aa7-bc62-43b3-a4be-04f886f325fa" providerId="ADAL" clId="{1A749B2A-AB34-4C37-B9B0-58331C3AED10}" dt="2026-04-12T09:55:21.561" v="574" actId="20577"/>
          <ac:spMkLst>
            <pc:docMk/>
            <pc:sldMk cId="2944257661" sldId="259"/>
            <ac:spMk id="4" creationId="{F2950DA9-CDD3-D19B-8FD0-E7C3318F50B3}"/>
          </ac:spMkLst>
        </pc:spChg>
      </pc:sldChg>
      <pc:sldChg chg="modSp mod">
        <pc:chgData name="Fredrik Kleivli" userId="29c58aa7-bc62-43b3-a4be-04f886f325fa" providerId="ADAL" clId="{1A749B2A-AB34-4C37-B9B0-58331C3AED10}" dt="2026-04-12T09:50:05.007" v="273" actId="20577"/>
        <pc:sldMkLst>
          <pc:docMk/>
          <pc:sldMk cId="2593861310" sldId="261"/>
        </pc:sldMkLst>
        <pc:spChg chg="mod">
          <ac:chgData name="Fredrik Kleivli" userId="29c58aa7-bc62-43b3-a4be-04f886f325fa" providerId="ADAL" clId="{1A749B2A-AB34-4C37-B9B0-58331C3AED10}" dt="2026-04-12T09:50:05.007" v="273" actId="20577"/>
          <ac:spMkLst>
            <pc:docMk/>
            <pc:sldMk cId="2593861310" sldId="261"/>
            <ac:spMk id="3" creationId="{F432DC62-B7CD-CB45-C0E3-60907FC16F3D}"/>
          </ac:spMkLst>
        </pc:spChg>
      </pc:sldChg>
      <pc:sldChg chg="modSp del mod">
        <pc:chgData name="Fredrik Kleivli" userId="29c58aa7-bc62-43b3-a4be-04f886f325fa" providerId="ADAL" clId="{1A749B2A-AB34-4C37-B9B0-58331C3AED10}" dt="2026-04-12T09:59:20.840" v="910" actId="47"/>
        <pc:sldMkLst>
          <pc:docMk/>
          <pc:sldMk cId="3220136395" sldId="262"/>
        </pc:sldMkLst>
        <pc:spChg chg="mod">
          <ac:chgData name="Fredrik Kleivli" userId="29c58aa7-bc62-43b3-a4be-04f886f325fa" providerId="ADAL" clId="{1A749B2A-AB34-4C37-B9B0-58331C3AED10}" dt="2026-04-12T09:59:03.748" v="907" actId="14100"/>
          <ac:spMkLst>
            <pc:docMk/>
            <pc:sldMk cId="3220136395" sldId="262"/>
            <ac:spMk id="3" creationId="{1EF7CF27-6D34-ACFC-ABB0-9B3B08F1C726}"/>
          </ac:spMkLst>
        </pc:spChg>
      </pc:sldChg>
      <pc:sldChg chg="del">
        <pc:chgData name="Fredrik Kleivli" userId="29c58aa7-bc62-43b3-a4be-04f886f325fa" providerId="ADAL" clId="{1A749B2A-AB34-4C37-B9B0-58331C3AED10}" dt="2026-04-12T10:35:20.622" v="4247" actId="47"/>
        <pc:sldMkLst>
          <pc:docMk/>
          <pc:sldMk cId="1901923687" sldId="263"/>
        </pc:sldMkLst>
      </pc:sldChg>
      <pc:sldChg chg="del">
        <pc:chgData name="Fredrik Kleivli" userId="29c58aa7-bc62-43b3-a4be-04f886f325fa" providerId="ADAL" clId="{1A749B2A-AB34-4C37-B9B0-58331C3AED10}" dt="2026-04-12T10:35:21.706" v="4248" actId="47"/>
        <pc:sldMkLst>
          <pc:docMk/>
          <pc:sldMk cId="462801162" sldId="264"/>
        </pc:sldMkLst>
      </pc:sldChg>
      <pc:sldChg chg="modSp mod modNotesTx">
        <pc:chgData name="Fredrik Kleivli" userId="29c58aa7-bc62-43b3-a4be-04f886f325fa" providerId="ADAL" clId="{1A749B2A-AB34-4C37-B9B0-58331C3AED10}" dt="2026-04-12T10:38:32.989" v="4819" actId="20577"/>
        <pc:sldMkLst>
          <pc:docMk/>
          <pc:sldMk cId="3478637981" sldId="265"/>
        </pc:sldMkLst>
        <pc:spChg chg="mod">
          <ac:chgData name="Fredrik Kleivli" userId="29c58aa7-bc62-43b3-a4be-04f886f325fa" providerId="ADAL" clId="{1A749B2A-AB34-4C37-B9B0-58331C3AED10}" dt="2026-04-12T10:35:33.387" v="4296" actId="20577"/>
          <ac:spMkLst>
            <pc:docMk/>
            <pc:sldMk cId="3478637981" sldId="265"/>
            <ac:spMk id="2" creationId="{E328A95C-321F-7669-E8FB-E4EAA05D1DFD}"/>
          </ac:spMkLst>
        </pc:spChg>
        <pc:spChg chg="mod">
          <ac:chgData name="Fredrik Kleivli" userId="29c58aa7-bc62-43b3-a4be-04f886f325fa" providerId="ADAL" clId="{1A749B2A-AB34-4C37-B9B0-58331C3AED10}" dt="2026-04-12T10:37:14.535" v="4559" actId="20577"/>
          <ac:spMkLst>
            <pc:docMk/>
            <pc:sldMk cId="3478637981" sldId="265"/>
            <ac:spMk id="3" creationId="{1FE72B62-4669-A990-175E-8F8836319E14}"/>
          </ac:spMkLst>
        </pc:spChg>
      </pc:sldChg>
      <pc:sldChg chg="modAnim">
        <pc:chgData name="Fredrik Kleivli" userId="29c58aa7-bc62-43b3-a4be-04f886f325fa" providerId="ADAL" clId="{1A749B2A-AB34-4C37-B9B0-58331C3AED10}" dt="2026-04-12T10:44:17.608" v="4893"/>
        <pc:sldMkLst>
          <pc:docMk/>
          <pc:sldMk cId="3219135168" sldId="269"/>
        </pc:sldMkLst>
      </pc:sldChg>
      <pc:sldChg chg="addSp modSp mod modNotesTx">
        <pc:chgData name="Fredrik Kleivli" userId="29c58aa7-bc62-43b3-a4be-04f886f325fa" providerId="ADAL" clId="{1A749B2A-AB34-4C37-B9B0-58331C3AED10}" dt="2026-04-12T10:50:35.107" v="4975" actId="20577"/>
        <pc:sldMkLst>
          <pc:docMk/>
          <pc:sldMk cId="2416961462" sldId="270"/>
        </pc:sldMkLst>
        <pc:spChg chg="mod">
          <ac:chgData name="Fredrik Kleivli" userId="29c58aa7-bc62-43b3-a4be-04f886f325fa" providerId="ADAL" clId="{1A749B2A-AB34-4C37-B9B0-58331C3AED10}" dt="2026-04-12T10:49:38.078" v="4910" actId="20577"/>
          <ac:spMkLst>
            <pc:docMk/>
            <pc:sldMk cId="2416961462" sldId="270"/>
            <ac:spMk id="3" creationId="{9F96FCFF-3884-DEFE-B3C5-1527F94EAA6F}"/>
          </ac:spMkLst>
        </pc:spChg>
        <pc:picChg chg="add mod">
          <ac:chgData name="Fredrik Kleivli" userId="29c58aa7-bc62-43b3-a4be-04f886f325fa" providerId="ADAL" clId="{1A749B2A-AB34-4C37-B9B0-58331C3AED10}" dt="2026-04-12T10:49:46.551" v="4913" actId="1076"/>
          <ac:picMkLst>
            <pc:docMk/>
            <pc:sldMk cId="2416961462" sldId="270"/>
            <ac:picMk id="5" creationId="{DF17FA38-3403-B89D-9831-816CAB336021}"/>
          </ac:picMkLst>
        </pc:picChg>
      </pc:sldChg>
      <pc:sldChg chg="modSp mod ord">
        <pc:chgData name="Fredrik Kleivli" userId="29c58aa7-bc62-43b3-a4be-04f886f325fa" providerId="ADAL" clId="{1A749B2A-AB34-4C37-B9B0-58331C3AED10}" dt="2026-04-12T10:44:00.542" v="4892" actId="20577"/>
        <pc:sldMkLst>
          <pc:docMk/>
          <pc:sldMk cId="3384432997" sldId="271"/>
        </pc:sldMkLst>
        <pc:spChg chg="mod">
          <ac:chgData name="Fredrik Kleivli" userId="29c58aa7-bc62-43b3-a4be-04f886f325fa" providerId="ADAL" clId="{1A749B2A-AB34-4C37-B9B0-58331C3AED10}" dt="2026-04-12T10:44:00.542" v="4892" actId="20577"/>
          <ac:spMkLst>
            <pc:docMk/>
            <pc:sldMk cId="3384432997" sldId="271"/>
            <ac:spMk id="3" creationId="{71BEE92B-F42E-8F6D-7E00-76A23B66ADBD}"/>
          </ac:spMkLst>
        </pc:spChg>
      </pc:sldChg>
      <pc:sldChg chg="ord">
        <pc:chgData name="Fredrik Kleivli" userId="29c58aa7-bc62-43b3-a4be-04f886f325fa" providerId="ADAL" clId="{1A749B2A-AB34-4C37-B9B0-58331C3AED10}" dt="2026-04-12T10:44:46.036" v="4901"/>
        <pc:sldMkLst>
          <pc:docMk/>
          <pc:sldMk cId="1490810695" sldId="274"/>
        </pc:sldMkLst>
      </pc:sldChg>
      <pc:sldChg chg="ord">
        <pc:chgData name="Fredrik Kleivli" userId="29c58aa7-bc62-43b3-a4be-04f886f325fa" providerId="ADAL" clId="{1A749B2A-AB34-4C37-B9B0-58331C3AED10}" dt="2026-04-12T10:44:46.036" v="4901"/>
        <pc:sldMkLst>
          <pc:docMk/>
          <pc:sldMk cId="3776305397" sldId="275"/>
        </pc:sldMkLst>
      </pc:sldChg>
      <pc:sldChg chg="del ord">
        <pc:chgData name="Fredrik Kleivli" userId="29c58aa7-bc62-43b3-a4be-04f886f325fa" providerId="ADAL" clId="{1A749B2A-AB34-4C37-B9B0-58331C3AED10}" dt="2026-04-12T09:49:44.978" v="269" actId="47"/>
        <pc:sldMkLst>
          <pc:docMk/>
          <pc:sldMk cId="337357695" sldId="276"/>
        </pc:sldMkLst>
      </pc:sldChg>
      <pc:sldChg chg="del">
        <pc:chgData name="Fredrik Kleivli" userId="29c58aa7-bc62-43b3-a4be-04f886f325fa" providerId="ADAL" clId="{1A749B2A-AB34-4C37-B9B0-58331C3AED10}" dt="2026-04-12T10:24:27.412" v="3883" actId="47"/>
        <pc:sldMkLst>
          <pc:docMk/>
          <pc:sldMk cId="2070136273" sldId="277"/>
        </pc:sldMkLst>
      </pc:sldChg>
      <pc:sldChg chg="del">
        <pc:chgData name="Fredrik Kleivli" userId="29c58aa7-bc62-43b3-a4be-04f886f325fa" providerId="ADAL" clId="{1A749B2A-AB34-4C37-B9B0-58331C3AED10}" dt="2026-04-12T10:27:43.219" v="4133" actId="47"/>
        <pc:sldMkLst>
          <pc:docMk/>
          <pc:sldMk cId="3981264147" sldId="278"/>
        </pc:sldMkLst>
      </pc:sldChg>
      <pc:sldChg chg="modSp add mod ord modNotesTx">
        <pc:chgData name="Fredrik Kleivli" userId="29c58aa7-bc62-43b3-a4be-04f886f325fa" providerId="ADAL" clId="{1A749B2A-AB34-4C37-B9B0-58331C3AED10}" dt="2026-04-12T09:58:39.470" v="906" actId="20577"/>
        <pc:sldMkLst>
          <pc:docMk/>
          <pc:sldMk cId="4147628473" sldId="279"/>
        </pc:sldMkLst>
        <pc:spChg chg="mod">
          <ac:chgData name="Fredrik Kleivli" userId="29c58aa7-bc62-43b3-a4be-04f886f325fa" providerId="ADAL" clId="{1A749B2A-AB34-4C37-B9B0-58331C3AED10}" dt="2026-04-12T09:49:21.494" v="266" actId="20577"/>
          <ac:spMkLst>
            <pc:docMk/>
            <pc:sldMk cId="4147628473" sldId="279"/>
            <ac:spMk id="2" creationId="{45E2D553-35B6-C5A3-10E0-F403A48699D8}"/>
          </ac:spMkLst>
        </pc:spChg>
        <pc:spChg chg="mod">
          <ac:chgData name="Fredrik Kleivli" userId="29c58aa7-bc62-43b3-a4be-04f886f325fa" providerId="ADAL" clId="{1A749B2A-AB34-4C37-B9B0-58331C3AED10}" dt="2026-04-12T09:49:51.073" v="270" actId="5793"/>
          <ac:spMkLst>
            <pc:docMk/>
            <pc:sldMk cId="4147628473" sldId="279"/>
            <ac:spMk id="6" creationId="{F4181C10-ABBD-B666-20B8-9F08C302F579}"/>
          </ac:spMkLst>
        </pc:spChg>
      </pc:sldChg>
      <pc:sldChg chg="addSp modSp add mod modNotesTx">
        <pc:chgData name="Fredrik Kleivli" userId="29c58aa7-bc62-43b3-a4be-04f886f325fa" providerId="ADAL" clId="{1A749B2A-AB34-4C37-B9B0-58331C3AED10}" dt="2026-04-12T09:52:15.957" v="363" actId="1076"/>
        <pc:sldMkLst>
          <pc:docMk/>
          <pc:sldMk cId="3558211634" sldId="280"/>
        </pc:sldMkLst>
        <pc:spChg chg="mod">
          <ac:chgData name="Fredrik Kleivli" userId="29c58aa7-bc62-43b3-a4be-04f886f325fa" providerId="ADAL" clId="{1A749B2A-AB34-4C37-B9B0-58331C3AED10}" dt="2026-04-12T09:51:06.196" v="336" actId="20577"/>
          <ac:spMkLst>
            <pc:docMk/>
            <pc:sldMk cId="3558211634" sldId="280"/>
            <ac:spMk id="2" creationId="{84BE4A1A-457D-AE57-6475-4DF642E9BF83}"/>
          </ac:spMkLst>
        </pc:spChg>
        <pc:spChg chg="mod">
          <ac:chgData name="Fredrik Kleivli" userId="29c58aa7-bc62-43b3-a4be-04f886f325fa" providerId="ADAL" clId="{1A749B2A-AB34-4C37-B9B0-58331C3AED10}" dt="2026-04-12T09:51:08.134" v="337" actId="20577"/>
          <ac:spMkLst>
            <pc:docMk/>
            <pc:sldMk cId="3558211634" sldId="280"/>
            <ac:spMk id="4" creationId="{60BD24A5-8A77-0082-B0E5-8624EDBC7697}"/>
          </ac:spMkLst>
        </pc:spChg>
        <pc:picChg chg="add mod">
          <ac:chgData name="Fredrik Kleivli" userId="29c58aa7-bc62-43b3-a4be-04f886f325fa" providerId="ADAL" clId="{1A749B2A-AB34-4C37-B9B0-58331C3AED10}" dt="2026-04-12T09:52:14.161" v="362" actId="1076"/>
          <ac:picMkLst>
            <pc:docMk/>
            <pc:sldMk cId="3558211634" sldId="280"/>
            <ac:picMk id="5" creationId="{ECF19739-CE84-197E-65D1-FCC6BB5A19E4}"/>
          </ac:picMkLst>
        </pc:picChg>
        <pc:picChg chg="add mod">
          <ac:chgData name="Fredrik Kleivli" userId="29c58aa7-bc62-43b3-a4be-04f886f325fa" providerId="ADAL" clId="{1A749B2A-AB34-4C37-B9B0-58331C3AED10}" dt="2026-04-12T09:52:15.957" v="363" actId="1076"/>
          <ac:picMkLst>
            <pc:docMk/>
            <pc:sldMk cId="3558211634" sldId="280"/>
            <ac:picMk id="7" creationId="{430DD530-2208-2564-2456-88CA756E7DDC}"/>
          </ac:picMkLst>
        </pc:picChg>
      </pc:sldChg>
      <pc:sldChg chg="modSp add mod ord">
        <pc:chgData name="Fredrik Kleivli" userId="29c58aa7-bc62-43b3-a4be-04f886f325fa" providerId="ADAL" clId="{1A749B2A-AB34-4C37-B9B0-58331C3AED10}" dt="2026-04-12T09:57:35.856" v="712" actId="15"/>
        <pc:sldMkLst>
          <pc:docMk/>
          <pc:sldMk cId="2180990836" sldId="281"/>
        </pc:sldMkLst>
        <pc:spChg chg="mod">
          <ac:chgData name="Fredrik Kleivli" userId="29c58aa7-bc62-43b3-a4be-04f886f325fa" providerId="ADAL" clId="{1A749B2A-AB34-4C37-B9B0-58331C3AED10}" dt="2026-04-12T09:54:13.207" v="404" actId="20577"/>
          <ac:spMkLst>
            <pc:docMk/>
            <pc:sldMk cId="2180990836" sldId="281"/>
            <ac:spMk id="2" creationId="{5C555613-C952-8C5F-8024-FC090B2CB0A2}"/>
          </ac:spMkLst>
        </pc:spChg>
        <pc:spChg chg="mod">
          <ac:chgData name="Fredrik Kleivli" userId="29c58aa7-bc62-43b3-a4be-04f886f325fa" providerId="ADAL" clId="{1A749B2A-AB34-4C37-B9B0-58331C3AED10}" dt="2026-04-12T09:57:35.856" v="712" actId="15"/>
          <ac:spMkLst>
            <pc:docMk/>
            <pc:sldMk cId="2180990836" sldId="281"/>
            <ac:spMk id="4" creationId="{6E7CB37F-3F46-23FF-0A2A-B5AB619DC7B9}"/>
          </ac:spMkLst>
        </pc:spChg>
      </pc:sldChg>
      <pc:sldChg chg="modSp add mod modNotesTx">
        <pc:chgData name="Fredrik Kleivli" userId="29c58aa7-bc62-43b3-a4be-04f886f325fa" providerId="ADAL" clId="{1A749B2A-AB34-4C37-B9B0-58331C3AED10}" dt="2026-04-12T10:04:37.440" v="1670" actId="403"/>
        <pc:sldMkLst>
          <pc:docMk/>
          <pc:sldMk cId="3616616060" sldId="282"/>
        </pc:sldMkLst>
        <pc:spChg chg="mod">
          <ac:chgData name="Fredrik Kleivli" userId="29c58aa7-bc62-43b3-a4be-04f886f325fa" providerId="ADAL" clId="{1A749B2A-AB34-4C37-B9B0-58331C3AED10}" dt="2026-04-12T10:04:20.586" v="1666" actId="14100"/>
          <ac:spMkLst>
            <pc:docMk/>
            <pc:sldMk cId="3616616060" sldId="282"/>
            <ac:spMk id="2" creationId="{DA51CE55-2D67-284E-3A3D-D7FF5700CEDB}"/>
          </ac:spMkLst>
        </pc:spChg>
        <pc:spChg chg="mod">
          <ac:chgData name="Fredrik Kleivli" userId="29c58aa7-bc62-43b3-a4be-04f886f325fa" providerId="ADAL" clId="{1A749B2A-AB34-4C37-B9B0-58331C3AED10}" dt="2026-04-12T10:04:37.440" v="1670" actId="403"/>
          <ac:spMkLst>
            <pc:docMk/>
            <pc:sldMk cId="3616616060" sldId="282"/>
            <ac:spMk id="6" creationId="{DE59D282-6DC5-674A-6AB0-1C3BEB83CECD}"/>
          </ac:spMkLst>
        </pc:spChg>
      </pc:sldChg>
      <pc:sldChg chg="add del">
        <pc:chgData name="Fredrik Kleivli" userId="29c58aa7-bc62-43b3-a4be-04f886f325fa" providerId="ADAL" clId="{1A749B2A-AB34-4C37-B9B0-58331C3AED10}" dt="2026-04-12T10:04:59.137" v="1672" actId="47"/>
        <pc:sldMkLst>
          <pc:docMk/>
          <pc:sldMk cId="2095389512" sldId="283"/>
        </pc:sldMkLst>
      </pc:sldChg>
      <pc:sldChg chg="modSp add mod ord modNotesTx">
        <pc:chgData name="Fredrik Kleivli" userId="29c58aa7-bc62-43b3-a4be-04f886f325fa" providerId="ADAL" clId="{1A749B2A-AB34-4C37-B9B0-58331C3AED10}" dt="2026-04-12T10:10:48.752" v="2322" actId="113"/>
        <pc:sldMkLst>
          <pc:docMk/>
          <pc:sldMk cId="3864336659" sldId="283"/>
        </pc:sldMkLst>
        <pc:spChg chg="mod">
          <ac:chgData name="Fredrik Kleivli" userId="29c58aa7-bc62-43b3-a4be-04f886f325fa" providerId="ADAL" clId="{1A749B2A-AB34-4C37-B9B0-58331C3AED10}" dt="2026-04-12T10:05:06.218" v="1687" actId="5793"/>
          <ac:spMkLst>
            <pc:docMk/>
            <pc:sldMk cId="3864336659" sldId="283"/>
            <ac:spMk id="2" creationId="{D89B8DDE-A176-5826-D72A-F213C0C98E35}"/>
          </ac:spMkLst>
        </pc:spChg>
        <pc:spChg chg="mod">
          <ac:chgData name="Fredrik Kleivli" userId="29c58aa7-bc62-43b3-a4be-04f886f325fa" providerId="ADAL" clId="{1A749B2A-AB34-4C37-B9B0-58331C3AED10}" dt="2026-04-12T10:10:48.752" v="2322" actId="113"/>
          <ac:spMkLst>
            <pc:docMk/>
            <pc:sldMk cId="3864336659" sldId="283"/>
            <ac:spMk id="6" creationId="{CC1CA5E8-A4D8-37B1-4C82-60DE208F5AA5}"/>
          </ac:spMkLst>
        </pc:spChg>
      </pc:sldChg>
      <pc:sldChg chg="modSp add mod">
        <pc:chgData name="Fredrik Kleivli" userId="29c58aa7-bc62-43b3-a4be-04f886f325fa" providerId="ADAL" clId="{1A749B2A-AB34-4C37-B9B0-58331C3AED10}" dt="2026-04-12T10:16:22.311" v="2800" actId="113"/>
        <pc:sldMkLst>
          <pc:docMk/>
          <pc:sldMk cId="2093567822" sldId="284"/>
        </pc:sldMkLst>
        <pc:spChg chg="mod">
          <ac:chgData name="Fredrik Kleivli" userId="29c58aa7-bc62-43b3-a4be-04f886f325fa" providerId="ADAL" clId="{1A749B2A-AB34-4C37-B9B0-58331C3AED10}" dt="2026-04-12T10:11:00.068" v="2334" actId="5793"/>
          <ac:spMkLst>
            <pc:docMk/>
            <pc:sldMk cId="2093567822" sldId="284"/>
            <ac:spMk id="2" creationId="{A909ACD7-E507-B634-2021-04C93BD8DE01}"/>
          </ac:spMkLst>
        </pc:spChg>
        <pc:spChg chg="mod">
          <ac:chgData name="Fredrik Kleivli" userId="29c58aa7-bc62-43b3-a4be-04f886f325fa" providerId="ADAL" clId="{1A749B2A-AB34-4C37-B9B0-58331C3AED10}" dt="2026-04-12T10:16:22.311" v="2800" actId="113"/>
          <ac:spMkLst>
            <pc:docMk/>
            <pc:sldMk cId="2093567822" sldId="284"/>
            <ac:spMk id="6" creationId="{547A0B99-BFEC-EA7C-9D87-6DCC8CABAC3F}"/>
          </ac:spMkLst>
        </pc:spChg>
      </pc:sldChg>
      <pc:sldChg chg="addSp modSp add mod">
        <pc:chgData name="Fredrik Kleivli" userId="29c58aa7-bc62-43b3-a4be-04f886f325fa" providerId="ADAL" clId="{1A749B2A-AB34-4C37-B9B0-58331C3AED10}" dt="2026-04-12T10:20:51.140" v="3306" actId="20577"/>
        <pc:sldMkLst>
          <pc:docMk/>
          <pc:sldMk cId="1791526211" sldId="285"/>
        </pc:sldMkLst>
        <pc:spChg chg="mod">
          <ac:chgData name="Fredrik Kleivli" userId="29c58aa7-bc62-43b3-a4be-04f886f325fa" providerId="ADAL" clId="{1A749B2A-AB34-4C37-B9B0-58331C3AED10}" dt="2026-04-12T10:19:45.072" v="3171" actId="14100"/>
          <ac:spMkLst>
            <pc:docMk/>
            <pc:sldMk cId="1791526211" sldId="285"/>
            <ac:spMk id="2" creationId="{7ED12E28-484D-CDEA-79F2-1BE331DCC09C}"/>
          </ac:spMkLst>
        </pc:spChg>
        <pc:spChg chg="mod">
          <ac:chgData name="Fredrik Kleivli" userId="29c58aa7-bc62-43b3-a4be-04f886f325fa" providerId="ADAL" clId="{1A749B2A-AB34-4C37-B9B0-58331C3AED10}" dt="2026-04-12T10:20:51.140" v="3306" actId="20577"/>
          <ac:spMkLst>
            <pc:docMk/>
            <pc:sldMk cId="1791526211" sldId="285"/>
            <ac:spMk id="6" creationId="{D43E5E38-6367-1F29-28C9-C134181EAC2E}"/>
          </ac:spMkLst>
        </pc:spChg>
        <pc:picChg chg="add mod">
          <ac:chgData name="Fredrik Kleivli" userId="29c58aa7-bc62-43b3-a4be-04f886f325fa" providerId="ADAL" clId="{1A749B2A-AB34-4C37-B9B0-58331C3AED10}" dt="2026-04-12T10:19:41.260" v="3170" actId="1076"/>
          <ac:picMkLst>
            <pc:docMk/>
            <pc:sldMk cId="1791526211" sldId="285"/>
            <ac:picMk id="1026" creationId="{E96286F8-844F-9DB0-EB7F-A447732D11B6}"/>
          </ac:picMkLst>
        </pc:picChg>
      </pc:sldChg>
      <pc:sldChg chg="add del">
        <pc:chgData name="Fredrik Kleivli" userId="29c58aa7-bc62-43b3-a4be-04f886f325fa" providerId="ADAL" clId="{1A749B2A-AB34-4C37-B9B0-58331C3AED10}" dt="2026-04-12T10:20:42.745" v="3284" actId="47"/>
        <pc:sldMkLst>
          <pc:docMk/>
          <pc:sldMk cId="4278706662" sldId="286"/>
        </pc:sldMkLst>
      </pc:sldChg>
      <pc:sldChg chg="modSp add mod ord">
        <pc:chgData name="Fredrik Kleivli" userId="29c58aa7-bc62-43b3-a4be-04f886f325fa" providerId="ADAL" clId="{1A749B2A-AB34-4C37-B9B0-58331C3AED10}" dt="2026-04-12T10:22:51.265" v="3855" actId="14100"/>
        <pc:sldMkLst>
          <pc:docMk/>
          <pc:sldMk cId="3009791195" sldId="287"/>
        </pc:sldMkLst>
        <pc:spChg chg="mod">
          <ac:chgData name="Fredrik Kleivli" userId="29c58aa7-bc62-43b3-a4be-04f886f325fa" providerId="ADAL" clId="{1A749B2A-AB34-4C37-B9B0-58331C3AED10}" dt="2026-04-12T10:22:51.265" v="3855" actId="14100"/>
          <ac:spMkLst>
            <pc:docMk/>
            <pc:sldMk cId="3009791195" sldId="287"/>
            <ac:spMk id="2" creationId="{0090476D-0DC2-A809-EAB7-A645D7EC0772}"/>
          </ac:spMkLst>
        </pc:spChg>
        <pc:spChg chg="mod">
          <ac:chgData name="Fredrik Kleivli" userId="29c58aa7-bc62-43b3-a4be-04f886f325fa" providerId="ADAL" clId="{1A749B2A-AB34-4C37-B9B0-58331C3AED10}" dt="2026-04-12T10:22:42.157" v="3853" actId="5793"/>
          <ac:spMkLst>
            <pc:docMk/>
            <pc:sldMk cId="3009791195" sldId="287"/>
            <ac:spMk id="6" creationId="{6132754C-F6FE-0E21-74B6-CF9E2A79026A}"/>
          </ac:spMkLst>
        </pc:spChg>
      </pc:sldChg>
      <pc:sldChg chg="addSp modSp add mod">
        <pc:chgData name="Fredrik Kleivli" userId="29c58aa7-bc62-43b3-a4be-04f886f325fa" providerId="ADAL" clId="{1A749B2A-AB34-4C37-B9B0-58331C3AED10}" dt="2026-04-12T10:27:31.601" v="4132" actId="20577"/>
        <pc:sldMkLst>
          <pc:docMk/>
          <pc:sldMk cId="3230963617" sldId="288"/>
        </pc:sldMkLst>
        <pc:spChg chg="mod">
          <ac:chgData name="Fredrik Kleivli" userId="29c58aa7-bc62-43b3-a4be-04f886f325fa" providerId="ADAL" clId="{1A749B2A-AB34-4C37-B9B0-58331C3AED10}" dt="2026-04-12T10:24:38.971" v="3885" actId="14100"/>
          <ac:spMkLst>
            <pc:docMk/>
            <pc:sldMk cId="3230963617" sldId="288"/>
            <ac:spMk id="2" creationId="{7ECCCF48-4929-B314-BA94-1A62826274E1}"/>
          </ac:spMkLst>
        </pc:spChg>
        <pc:spChg chg="mod">
          <ac:chgData name="Fredrik Kleivli" userId="29c58aa7-bc62-43b3-a4be-04f886f325fa" providerId="ADAL" clId="{1A749B2A-AB34-4C37-B9B0-58331C3AED10}" dt="2026-04-12T10:27:31.601" v="4132" actId="20577"/>
          <ac:spMkLst>
            <pc:docMk/>
            <pc:sldMk cId="3230963617" sldId="288"/>
            <ac:spMk id="6" creationId="{3C975D2B-38A0-05C3-D23D-881E1E5AAD6B}"/>
          </ac:spMkLst>
        </pc:spChg>
        <pc:picChg chg="add mod">
          <ac:chgData name="Fredrik Kleivli" userId="29c58aa7-bc62-43b3-a4be-04f886f325fa" providerId="ADAL" clId="{1A749B2A-AB34-4C37-B9B0-58331C3AED10}" dt="2026-04-12T10:25:43.503" v="4096" actId="1076"/>
          <ac:picMkLst>
            <pc:docMk/>
            <pc:sldMk cId="3230963617" sldId="288"/>
            <ac:picMk id="2050" creationId="{A33D79C6-6136-3E59-35B6-E83258A1C17C}"/>
          </ac:picMkLst>
        </pc:picChg>
      </pc:sldChg>
      <pc:sldChg chg="addSp delSp modSp add mod ord modAnim">
        <pc:chgData name="Fredrik Kleivli" userId="29c58aa7-bc62-43b3-a4be-04f886f325fa" providerId="ADAL" clId="{1A749B2A-AB34-4C37-B9B0-58331C3AED10}" dt="2026-04-12T10:34:29.221" v="4246" actId="20577"/>
        <pc:sldMkLst>
          <pc:docMk/>
          <pc:sldMk cId="2116971059" sldId="289"/>
        </pc:sldMkLst>
        <pc:spChg chg="mod">
          <ac:chgData name="Fredrik Kleivli" userId="29c58aa7-bc62-43b3-a4be-04f886f325fa" providerId="ADAL" clId="{1A749B2A-AB34-4C37-B9B0-58331C3AED10}" dt="2026-04-12T10:34:29.221" v="4246" actId="20577"/>
          <ac:spMkLst>
            <pc:docMk/>
            <pc:sldMk cId="2116971059" sldId="289"/>
            <ac:spMk id="2" creationId="{4E9C3C66-D002-1BED-1F44-4F816EE2C8F5}"/>
          </ac:spMkLst>
        </pc:spChg>
        <pc:picChg chg="add mod">
          <ac:chgData name="Fredrik Kleivli" userId="29c58aa7-bc62-43b3-a4be-04f886f325fa" providerId="ADAL" clId="{1A749B2A-AB34-4C37-B9B0-58331C3AED10}" dt="2026-04-12T10:33:57.182" v="4195" actId="1076"/>
          <ac:picMkLst>
            <pc:docMk/>
            <pc:sldMk cId="2116971059" sldId="289"/>
            <ac:picMk id="3" creationId="{B35D8A0D-8FEB-3AE0-F901-2E331554C11D}"/>
          </ac:picMkLst>
        </pc:picChg>
        <pc:picChg chg="add mod">
          <ac:chgData name="Fredrik Kleivli" userId="29c58aa7-bc62-43b3-a4be-04f886f325fa" providerId="ADAL" clId="{1A749B2A-AB34-4C37-B9B0-58331C3AED10}" dt="2026-04-12T10:34:01.746" v="4197" actId="1076"/>
          <ac:picMkLst>
            <pc:docMk/>
            <pc:sldMk cId="2116971059" sldId="289"/>
            <ac:picMk id="4" creationId="{5316582C-012C-059C-BA15-C28048AB4316}"/>
          </ac:picMkLst>
        </pc:picChg>
        <pc:picChg chg="del">
          <ac:chgData name="Fredrik Kleivli" userId="29c58aa7-bc62-43b3-a4be-04f886f325fa" providerId="ADAL" clId="{1A749B2A-AB34-4C37-B9B0-58331C3AED10}" dt="2026-04-12T10:27:54.480" v="4137" actId="478"/>
          <ac:picMkLst>
            <pc:docMk/>
            <pc:sldMk cId="2116971059" sldId="289"/>
            <ac:picMk id="5" creationId="{63763B3F-7BBC-D1F4-A11D-3FECD723E790}"/>
          </ac:picMkLst>
        </pc:picChg>
      </pc:sldChg>
      <pc:sldChg chg="modSp add mod">
        <pc:chgData name="Fredrik Kleivli" userId="29c58aa7-bc62-43b3-a4be-04f886f325fa" providerId="ADAL" clId="{1A749B2A-AB34-4C37-B9B0-58331C3AED10}" dt="2026-04-12T10:41:27.021" v="4821" actId="27636"/>
        <pc:sldMkLst>
          <pc:docMk/>
          <pc:sldMk cId="979418938" sldId="290"/>
        </pc:sldMkLst>
        <pc:spChg chg="mod">
          <ac:chgData name="Fredrik Kleivli" userId="29c58aa7-bc62-43b3-a4be-04f886f325fa" providerId="ADAL" clId="{1A749B2A-AB34-4C37-B9B0-58331C3AED10}" dt="2026-04-12T10:37:34.147" v="4577" actId="20577"/>
          <ac:spMkLst>
            <pc:docMk/>
            <pc:sldMk cId="979418938" sldId="290"/>
            <ac:spMk id="2" creationId="{955AFB38-E104-614D-6BAA-F1A898DC04E2}"/>
          </ac:spMkLst>
        </pc:spChg>
        <pc:spChg chg="mod">
          <ac:chgData name="Fredrik Kleivli" userId="29c58aa7-bc62-43b3-a4be-04f886f325fa" providerId="ADAL" clId="{1A749B2A-AB34-4C37-B9B0-58331C3AED10}" dt="2026-04-12T10:41:27.021" v="4821" actId="27636"/>
          <ac:spMkLst>
            <pc:docMk/>
            <pc:sldMk cId="979418938" sldId="290"/>
            <ac:spMk id="3" creationId="{74DB2B2B-BDEC-C9E8-EFAA-6EB11C8AB1AD}"/>
          </ac:spMkLst>
        </pc:spChg>
      </pc:sldChg>
      <pc:sldChg chg="addSp modSp add mod">
        <pc:chgData name="Fredrik Kleivli" userId="29c58aa7-bc62-43b3-a4be-04f886f325fa" providerId="ADAL" clId="{1A749B2A-AB34-4C37-B9B0-58331C3AED10}" dt="2026-04-12T10:47:47.923" v="4906" actId="1076"/>
        <pc:sldMkLst>
          <pc:docMk/>
          <pc:sldMk cId="1475320546" sldId="291"/>
        </pc:sldMkLst>
        <pc:spChg chg="mod">
          <ac:chgData name="Fredrik Kleivli" userId="29c58aa7-bc62-43b3-a4be-04f886f325fa" providerId="ADAL" clId="{1A749B2A-AB34-4C37-B9B0-58331C3AED10}" dt="2026-04-12T10:47:40.443" v="4903" actId="20577"/>
          <ac:spMkLst>
            <pc:docMk/>
            <pc:sldMk cId="1475320546" sldId="291"/>
            <ac:spMk id="3" creationId="{ACEF9840-B55C-360D-3FFD-C1DD9C7FEB4D}"/>
          </ac:spMkLst>
        </pc:spChg>
        <pc:picChg chg="add mod">
          <ac:chgData name="Fredrik Kleivli" userId="29c58aa7-bc62-43b3-a4be-04f886f325fa" providerId="ADAL" clId="{1A749B2A-AB34-4C37-B9B0-58331C3AED10}" dt="2026-04-12T10:47:47.923" v="4906" actId="1076"/>
          <ac:picMkLst>
            <pc:docMk/>
            <pc:sldMk cId="1475320546" sldId="291"/>
            <ac:picMk id="5" creationId="{D49CF63F-59BC-F062-3A10-5DE266280215}"/>
          </ac:picMkLst>
        </pc:picChg>
      </pc:sldChg>
      <pc:sldChg chg="delSp modSp add mod ord">
        <pc:chgData name="Fredrik Kleivli" userId="29c58aa7-bc62-43b3-a4be-04f886f325fa" providerId="ADAL" clId="{1A749B2A-AB34-4C37-B9B0-58331C3AED10}" dt="2026-04-12T10:50:23.459" v="4958" actId="403"/>
        <pc:sldMkLst>
          <pc:docMk/>
          <pc:sldMk cId="2894951019" sldId="292"/>
        </pc:sldMkLst>
        <pc:spChg chg="mod">
          <ac:chgData name="Fredrik Kleivli" userId="29c58aa7-bc62-43b3-a4be-04f886f325fa" providerId="ADAL" clId="{1A749B2A-AB34-4C37-B9B0-58331C3AED10}" dt="2026-04-12T10:50:23.459" v="4958" actId="403"/>
          <ac:spMkLst>
            <pc:docMk/>
            <pc:sldMk cId="2894951019" sldId="292"/>
            <ac:spMk id="2" creationId="{2E3D4648-800A-5A3B-4DDD-17B8AA6B6182}"/>
          </ac:spMkLst>
        </pc:spChg>
        <pc:spChg chg="del mod">
          <ac:chgData name="Fredrik Kleivli" userId="29c58aa7-bc62-43b3-a4be-04f886f325fa" providerId="ADAL" clId="{1A749B2A-AB34-4C37-B9B0-58331C3AED10}" dt="2026-04-12T10:50:10.925" v="4950" actId="478"/>
          <ac:spMkLst>
            <pc:docMk/>
            <pc:sldMk cId="2894951019" sldId="292"/>
            <ac:spMk id="3" creationId="{FF0792CF-845C-7AC7-C79E-B2821CDFDA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CD9322-D6FD-BD44-B67D-6AE949DD8A43}" type="datetimeFigureOut">
              <a:rPr lang="nb-NO" smtClean="0"/>
              <a:t>12.04.2026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8A865-2D11-914F-93A6-BDEB8D0F384A}" type="slidenum">
              <a:rPr lang="nb-NO" smtClean="0"/>
              <a:t>‹#›</a:t>
            </a:fld>
            <a:endParaRPr lang="nb-NO"/>
          </a:p>
        </p:txBody>
      </p:sp>
    </p:spTree>
    <p:extLst>
      <p:ext uri="{BB962C8B-B14F-4D97-AF65-F5344CB8AC3E}">
        <p14:creationId xmlns:p14="http://schemas.microsoft.com/office/powerpoint/2010/main" val="96953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8A865-2D11-914F-93A6-BDEB8D0F384A}" type="slidenum">
              <a:rPr lang="nb-NO" smtClean="0"/>
              <a:t>2</a:t>
            </a:fld>
            <a:endParaRPr lang="nb-NO"/>
          </a:p>
        </p:txBody>
      </p:sp>
    </p:spTree>
    <p:extLst>
      <p:ext uri="{BB962C8B-B14F-4D97-AF65-F5344CB8AC3E}">
        <p14:creationId xmlns:p14="http://schemas.microsoft.com/office/powerpoint/2010/main" val="296551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8C6F3-FBCF-9277-372E-DE696FA87BE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5B87291-9BBC-1E79-8454-753993CFD85C}"/>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EE9CFF6-2A7A-DCA8-A4E0-5E0553E6CC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1C237545-2FD2-A296-9F5E-A8FBC0667C59}"/>
              </a:ext>
            </a:extLst>
          </p:cNvPr>
          <p:cNvSpPr>
            <a:spLocks noGrp="1"/>
          </p:cNvSpPr>
          <p:nvPr>
            <p:ph type="sldNum" sz="quarter" idx="5"/>
          </p:nvPr>
        </p:nvSpPr>
        <p:spPr/>
        <p:txBody>
          <a:bodyPr/>
          <a:lstStyle/>
          <a:p>
            <a:fld id="{E3E8A865-2D11-914F-93A6-BDEB8D0F384A}" type="slidenum">
              <a:rPr lang="nb-NO" smtClean="0"/>
              <a:t>11</a:t>
            </a:fld>
            <a:endParaRPr lang="nb-NO"/>
          </a:p>
        </p:txBody>
      </p:sp>
    </p:spTree>
    <p:extLst>
      <p:ext uri="{BB962C8B-B14F-4D97-AF65-F5344CB8AC3E}">
        <p14:creationId xmlns:p14="http://schemas.microsoft.com/office/powerpoint/2010/main" val="329659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0F931-A567-8DD1-4AAB-435245647E0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CC3BA26-911C-E54D-FCFC-9CA9B407CCE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9EDA00E-E9B0-58D1-EB53-F586D14775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9ED004DB-7585-BC02-C55B-729FDB67EE8A}"/>
              </a:ext>
            </a:extLst>
          </p:cNvPr>
          <p:cNvSpPr>
            <a:spLocks noGrp="1"/>
          </p:cNvSpPr>
          <p:nvPr>
            <p:ph type="sldNum" sz="quarter" idx="5"/>
          </p:nvPr>
        </p:nvSpPr>
        <p:spPr/>
        <p:txBody>
          <a:bodyPr/>
          <a:lstStyle/>
          <a:p>
            <a:fld id="{E3E8A865-2D11-914F-93A6-BDEB8D0F384A}" type="slidenum">
              <a:rPr lang="nb-NO" smtClean="0"/>
              <a:t>12</a:t>
            </a:fld>
            <a:endParaRPr lang="nb-NO"/>
          </a:p>
        </p:txBody>
      </p:sp>
    </p:spTree>
    <p:extLst>
      <p:ext uri="{BB962C8B-B14F-4D97-AF65-F5344CB8AC3E}">
        <p14:creationId xmlns:p14="http://schemas.microsoft.com/office/powerpoint/2010/main" val="296973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66D2-3B81-885C-3035-282B79211AE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B3EF4C0-71BB-F38B-846F-F409BAEE240A}"/>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5A0EDEF2-C8C9-020A-68B6-A5C031A646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564C985A-B6CD-8E09-F6FE-EA38F98A9D31}"/>
              </a:ext>
            </a:extLst>
          </p:cNvPr>
          <p:cNvSpPr>
            <a:spLocks noGrp="1"/>
          </p:cNvSpPr>
          <p:nvPr>
            <p:ph type="sldNum" sz="quarter" idx="5"/>
          </p:nvPr>
        </p:nvSpPr>
        <p:spPr/>
        <p:txBody>
          <a:bodyPr/>
          <a:lstStyle/>
          <a:p>
            <a:fld id="{E3E8A865-2D11-914F-93A6-BDEB8D0F384A}" type="slidenum">
              <a:rPr lang="nb-NO" smtClean="0"/>
              <a:t>13</a:t>
            </a:fld>
            <a:endParaRPr lang="nb-NO"/>
          </a:p>
        </p:txBody>
      </p:sp>
    </p:spTree>
    <p:extLst>
      <p:ext uri="{BB962C8B-B14F-4D97-AF65-F5344CB8AC3E}">
        <p14:creationId xmlns:p14="http://schemas.microsoft.com/office/powerpoint/2010/main" val="420137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401AE-72E4-D192-D188-9769F3B7322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884063F-09BB-95B4-7E4B-CF2AFB55245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F6E9CF1-2D66-3E45-B133-502F31412B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A42C63AE-0211-C4C9-EB72-CE379EB71A76}"/>
              </a:ext>
            </a:extLst>
          </p:cNvPr>
          <p:cNvSpPr>
            <a:spLocks noGrp="1"/>
          </p:cNvSpPr>
          <p:nvPr>
            <p:ph type="sldNum" sz="quarter" idx="5"/>
          </p:nvPr>
        </p:nvSpPr>
        <p:spPr/>
        <p:txBody>
          <a:bodyPr/>
          <a:lstStyle/>
          <a:p>
            <a:fld id="{E3E8A865-2D11-914F-93A6-BDEB8D0F384A}" type="slidenum">
              <a:rPr lang="nb-NO" smtClean="0"/>
              <a:t>14</a:t>
            </a:fld>
            <a:endParaRPr lang="nb-NO"/>
          </a:p>
        </p:txBody>
      </p:sp>
    </p:spTree>
    <p:extLst>
      <p:ext uri="{BB962C8B-B14F-4D97-AF65-F5344CB8AC3E}">
        <p14:creationId xmlns:p14="http://schemas.microsoft.com/office/powerpoint/2010/main" val="548760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A2391-32D8-5D2E-4D5D-7D53D82DF74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519FB6-1AA9-2ACD-73F2-9407BA88D7D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7517E66-F703-F29A-F0D6-FACE68AF31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a:extLst>
              <a:ext uri="{FF2B5EF4-FFF2-40B4-BE49-F238E27FC236}">
                <a16:creationId xmlns:a16="http://schemas.microsoft.com/office/drawing/2014/main" id="{E380D32C-8DE5-4B5D-1EC3-4475225F6B4A}"/>
              </a:ext>
            </a:extLst>
          </p:cNvPr>
          <p:cNvSpPr>
            <a:spLocks noGrp="1"/>
          </p:cNvSpPr>
          <p:nvPr>
            <p:ph type="sldNum" sz="quarter" idx="5"/>
          </p:nvPr>
        </p:nvSpPr>
        <p:spPr/>
        <p:txBody>
          <a:bodyPr/>
          <a:lstStyle/>
          <a:p>
            <a:fld id="{E3E8A865-2D11-914F-93A6-BDEB8D0F384A}" type="slidenum">
              <a:rPr lang="nb-NO" smtClean="0"/>
              <a:t>15</a:t>
            </a:fld>
            <a:endParaRPr lang="nb-NO"/>
          </a:p>
        </p:txBody>
      </p:sp>
    </p:spTree>
    <p:extLst>
      <p:ext uri="{BB962C8B-B14F-4D97-AF65-F5344CB8AC3E}">
        <p14:creationId xmlns:p14="http://schemas.microsoft.com/office/powerpoint/2010/main" val="2183406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2EC35CA-7635-7E42-91C5-3A841C275D47}" type="slidenum">
              <a:rPr lang="nb-NO" smtClean="0"/>
              <a:t>16</a:t>
            </a:fld>
            <a:endParaRPr lang="nb-NO"/>
          </a:p>
        </p:txBody>
      </p:sp>
    </p:spTree>
    <p:extLst>
      <p:ext uri="{BB962C8B-B14F-4D97-AF65-F5344CB8AC3E}">
        <p14:creationId xmlns:p14="http://schemas.microsoft.com/office/powerpoint/2010/main" val="175405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3E8A865-2D11-914F-93A6-BDEB8D0F384A}" type="slidenum">
              <a:rPr lang="nb-NO" smtClean="0"/>
              <a:t>18</a:t>
            </a:fld>
            <a:endParaRPr lang="nb-NO"/>
          </a:p>
        </p:txBody>
      </p:sp>
    </p:spTree>
    <p:extLst>
      <p:ext uri="{BB962C8B-B14F-4D97-AF65-F5344CB8AC3E}">
        <p14:creationId xmlns:p14="http://schemas.microsoft.com/office/powerpoint/2010/main" val="373373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Eksempel fra G16 – «Hold kjeft»</a:t>
            </a:r>
          </a:p>
          <a:p>
            <a:r>
              <a:rPr lang="nb-NO" dirty="0"/>
              <a:t>High </a:t>
            </a:r>
            <a:r>
              <a:rPr lang="nb-NO" dirty="0" err="1"/>
              <a:t>fives</a:t>
            </a:r>
            <a:r>
              <a:rPr lang="nb-NO" dirty="0"/>
              <a:t> på kretslagsøkt – se de i øya </a:t>
            </a:r>
          </a:p>
          <a:p>
            <a:r>
              <a:rPr lang="nb-NO" dirty="0"/>
              <a:t>La de være med å bestemme </a:t>
            </a:r>
          </a:p>
          <a:p>
            <a:r>
              <a:rPr lang="nb-NO" dirty="0"/>
              <a:t>Samstemmer det du sier – og det du gjør?</a:t>
            </a:r>
          </a:p>
          <a:p>
            <a:r>
              <a:rPr lang="nb-NO" dirty="0"/>
              <a:t>Hvem gir du ros til? </a:t>
            </a:r>
          </a:p>
        </p:txBody>
      </p:sp>
      <p:sp>
        <p:nvSpPr>
          <p:cNvPr id="4" name="Plassholder for lysbildenummer 3"/>
          <p:cNvSpPr>
            <a:spLocks noGrp="1"/>
          </p:cNvSpPr>
          <p:nvPr>
            <p:ph type="sldNum" sz="quarter" idx="5"/>
          </p:nvPr>
        </p:nvSpPr>
        <p:spPr/>
        <p:txBody>
          <a:bodyPr/>
          <a:lstStyle/>
          <a:p>
            <a:fld id="{E3E8A865-2D11-914F-93A6-BDEB8D0F384A}" type="slidenum">
              <a:rPr lang="nb-NO" smtClean="0"/>
              <a:t>19</a:t>
            </a:fld>
            <a:endParaRPr lang="nb-NO"/>
          </a:p>
        </p:txBody>
      </p:sp>
    </p:spTree>
    <p:extLst>
      <p:ext uri="{BB962C8B-B14F-4D97-AF65-F5344CB8AC3E}">
        <p14:creationId xmlns:p14="http://schemas.microsoft.com/office/powerpoint/2010/main" val="3575977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Vis denne siden </a:t>
            </a:r>
          </a:p>
        </p:txBody>
      </p:sp>
      <p:sp>
        <p:nvSpPr>
          <p:cNvPr id="4" name="Plassholder for lysbildenummer 3"/>
          <p:cNvSpPr>
            <a:spLocks noGrp="1"/>
          </p:cNvSpPr>
          <p:nvPr>
            <p:ph type="sldNum" sz="quarter" idx="5"/>
          </p:nvPr>
        </p:nvSpPr>
        <p:spPr/>
        <p:txBody>
          <a:bodyPr/>
          <a:lstStyle/>
          <a:p>
            <a:fld id="{E3E8A865-2D11-914F-93A6-BDEB8D0F384A}" type="slidenum">
              <a:rPr lang="nb-NO" smtClean="0"/>
              <a:t>26</a:t>
            </a:fld>
            <a:endParaRPr lang="nb-NO"/>
          </a:p>
        </p:txBody>
      </p:sp>
    </p:spTree>
    <p:extLst>
      <p:ext uri="{BB962C8B-B14F-4D97-AF65-F5344CB8AC3E}">
        <p14:creationId xmlns:p14="http://schemas.microsoft.com/office/powerpoint/2010/main" val="3296328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2EC35CA-7635-7E42-91C5-3A841C275D47}" type="slidenum">
              <a:rPr lang="nb-NO" smtClean="0"/>
              <a:t>29</a:t>
            </a:fld>
            <a:endParaRPr lang="nb-NO"/>
          </a:p>
        </p:txBody>
      </p:sp>
    </p:spTree>
    <p:extLst>
      <p:ext uri="{BB962C8B-B14F-4D97-AF65-F5344CB8AC3E}">
        <p14:creationId xmlns:p14="http://schemas.microsoft.com/office/powerpoint/2010/main" val="352655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Gå gjennom roller</a:t>
            </a:r>
          </a:p>
          <a:p>
            <a:endParaRPr lang="nb-NO" dirty="0"/>
          </a:p>
          <a:p>
            <a:r>
              <a:rPr lang="nb-NO" dirty="0"/>
              <a:t>Nytt i 2026;</a:t>
            </a:r>
          </a:p>
          <a:p>
            <a:endParaRPr lang="nb-NO" dirty="0"/>
          </a:p>
          <a:p>
            <a:r>
              <a:rPr lang="nb-NO" dirty="0"/>
              <a:t>Kjøkken på </a:t>
            </a:r>
            <a:r>
              <a:rPr lang="nb-NO" dirty="0" err="1"/>
              <a:t>omsundet</a:t>
            </a:r>
            <a:r>
              <a:rPr lang="nb-NO" dirty="0"/>
              <a:t> </a:t>
            </a:r>
          </a:p>
          <a:p>
            <a:endParaRPr lang="nb-NO" dirty="0"/>
          </a:p>
          <a:p>
            <a:r>
              <a:rPr lang="nb-NO" dirty="0"/>
              <a:t>HTH</a:t>
            </a:r>
          </a:p>
          <a:p>
            <a:r>
              <a:rPr lang="nb-NO" dirty="0"/>
              <a:t>Nye hvitevarer</a:t>
            </a:r>
          </a:p>
          <a:p>
            <a:r>
              <a:rPr lang="nb-NO" dirty="0"/>
              <a:t>Kjøpe inn kioskvarer, som det blir mulig for lagene å selge på kamp.</a:t>
            </a:r>
          </a:p>
          <a:p>
            <a:r>
              <a:rPr lang="nb-NO" dirty="0"/>
              <a:t>Fordelingsnøkkel.</a:t>
            </a:r>
          </a:p>
        </p:txBody>
      </p:sp>
      <p:sp>
        <p:nvSpPr>
          <p:cNvPr id="4" name="Plassholder for lysbildenummer 3"/>
          <p:cNvSpPr>
            <a:spLocks noGrp="1"/>
          </p:cNvSpPr>
          <p:nvPr>
            <p:ph type="sldNum" sz="quarter" idx="5"/>
          </p:nvPr>
        </p:nvSpPr>
        <p:spPr/>
        <p:txBody>
          <a:bodyPr/>
          <a:lstStyle/>
          <a:p>
            <a:fld id="{E3E8A865-2D11-914F-93A6-BDEB8D0F384A}" type="slidenum">
              <a:rPr lang="nb-NO" smtClean="0"/>
              <a:t>3</a:t>
            </a:fld>
            <a:endParaRPr lang="nb-NO"/>
          </a:p>
        </p:txBody>
      </p:sp>
    </p:spTree>
    <p:extLst>
      <p:ext uri="{BB962C8B-B14F-4D97-AF65-F5344CB8AC3E}">
        <p14:creationId xmlns:p14="http://schemas.microsoft.com/office/powerpoint/2010/main" val="3565687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42EC35CA-7635-7E42-91C5-3A841C275D47}" type="slidenum">
              <a:rPr lang="nb-NO" smtClean="0"/>
              <a:t>30</a:t>
            </a:fld>
            <a:endParaRPr lang="nb-NO"/>
          </a:p>
        </p:txBody>
      </p:sp>
    </p:spTree>
    <p:extLst>
      <p:ext uri="{BB962C8B-B14F-4D97-AF65-F5344CB8AC3E}">
        <p14:creationId xmlns:p14="http://schemas.microsoft.com/office/powerpoint/2010/main" val="96628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Loddsalg restriksjoner.</a:t>
            </a:r>
          </a:p>
        </p:txBody>
      </p:sp>
      <p:sp>
        <p:nvSpPr>
          <p:cNvPr id="4" name="Plassholder for lysbildenummer 3"/>
          <p:cNvSpPr>
            <a:spLocks noGrp="1"/>
          </p:cNvSpPr>
          <p:nvPr>
            <p:ph type="sldNum" sz="quarter" idx="5"/>
          </p:nvPr>
        </p:nvSpPr>
        <p:spPr/>
        <p:txBody>
          <a:bodyPr/>
          <a:lstStyle/>
          <a:p>
            <a:fld id="{E3E8A865-2D11-914F-93A6-BDEB8D0F384A}" type="slidenum">
              <a:rPr lang="nb-NO" smtClean="0"/>
              <a:t>4</a:t>
            </a:fld>
            <a:endParaRPr lang="nb-NO"/>
          </a:p>
        </p:txBody>
      </p:sp>
    </p:spTree>
    <p:extLst>
      <p:ext uri="{BB962C8B-B14F-4D97-AF65-F5344CB8AC3E}">
        <p14:creationId xmlns:p14="http://schemas.microsoft.com/office/powerpoint/2010/main" val="468329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BDCCC-8E87-5FAE-F2F0-BE9BACFBE9D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28F31453-1564-47D8-8361-D03CFF6045B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97C5AE89-285A-AA79-F4B9-FC85E811FAF3}"/>
              </a:ext>
            </a:extLst>
          </p:cNvPr>
          <p:cNvSpPr>
            <a:spLocks noGrp="1"/>
          </p:cNvSpPr>
          <p:nvPr>
            <p:ph type="body" idx="1"/>
          </p:nvPr>
        </p:nvSpPr>
        <p:spPr/>
        <p:txBody>
          <a:bodyPr/>
          <a:lstStyle/>
          <a:p>
            <a:r>
              <a:rPr lang="nb-NO" dirty="0"/>
              <a:t>Lett tilgjengelig på klubbens hjemmeside </a:t>
            </a:r>
          </a:p>
          <a:p>
            <a:r>
              <a:rPr lang="nb-NO" dirty="0"/>
              <a:t>Oppdateres årlig </a:t>
            </a:r>
          </a:p>
        </p:txBody>
      </p:sp>
      <p:sp>
        <p:nvSpPr>
          <p:cNvPr id="4" name="Plassholder for lysbildenummer 3">
            <a:extLst>
              <a:ext uri="{FF2B5EF4-FFF2-40B4-BE49-F238E27FC236}">
                <a16:creationId xmlns:a16="http://schemas.microsoft.com/office/drawing/2014/main" id="{0F57E42B-5D8A-F747-0BCB-4ECF20B9FA1C}"/>
              </a:ext>
            </a:extLst>
          </p:cNvPr>
          <p:cNvSpPr>
            <a:spLocks noGrp="1"/>
          </p:cNvSpPr>
          <p:nvPr>
            <p:ph type="sldNum" sz="quarter" idx="5"/>
          </p:nvPr>
        </p:nvSpPr>
        <p:spPr/>
        <p:txBody>
          <a:bodyPr/>
          <a:lstStyle/>
          <a:p>
            <a:fld id="{E3E8A865-2D11-914F-93A6-BDEB8D0F384A}" type="slidenum">
              <a:rPr lang="nb-NO" smtClean="0"/>
              <a:t>5</a:t>
            </a:fld>
            <a:endParaRPr lang="nb-NO"/>
          </a:p>
        </p:txBody>
      </p:sp>
    </p:spTree>
    <p:extLst>
      <p:ext uri="{BB962C8B-B14F-4D97-AF65-F5344CB8AC3E}">
        <p14:creationId xmlns:p14="http://schemas.microsoft.com/office/powerpoint/2010/main" val="266203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96984-8ECF-5635-B2C0-ABD832B7B8D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F7CFB94-15B2-19FC-5B3A-5FD15FE85EC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FE54E16-BB8C-520F-6A06-C4A6410F8B93}"/>
              </a:ext>
            </a:extLst>
          </p:cNvPr>
          <p:cNvSpPr>
            <a:spLocks noGrp="1"/>
          </p:cNvSpPr>
          <p:nvPr>
            <p:ph type="body" idx="1"/>
          </p:nvPr>
        </p:nvSpPr>
        <p:spPr/>
        <p:txBody>
          <a:bodyPr/>
          <a:lstStyle/>
          <a:p>
            <a:r>
              <a:rPr lang="nb-NO" dirty="0"/>
              <a:t>Loddsalg restriksjoner.</a:t>
            </a:r>
          </a:p>
        </p:txBody>
      </p:sp>
      <p:sp>
        <p:nvSpPr>
          <p:cNvPr id="4" name="Plassholder for lysbildenummer 3">
            <a:extLst>
              <a:ext uri="{FF2B5EF4-FFF2-40B4-BE49-F238E27FC236}">
                <a16:creationId xmlns:a16="http://schemas.microsoft.com/office/drawing/2014/main" id="{6F52A903-5377-0322-13BF-B4B99D75D11E}"/>
              </a:ext>
            </a:extLst>
          </p:cNvPr>
          <p:cNvSpPr>
            <a:spLocks noGrp="1"/>
          </p:cNvSpPr>
          <p:nvPr>
            <p:ph type="sldNum" sz="quarter" idx="5"/>
          </p:nvPr>
        </p:nvSpPr>
        <p:spPr/>
        <p:txBody>
          <a:bodyPr/>
          <a:lstStyle/>
          <a:p>
            <a:fld id="{E3E8A865-2D11-914F-93A6-BDEB8D0F384A}" type="slidenum">
              <a:rPr lang="nb-NO" smtClean="0"/>
              <a:t>6</a:t>
            </a:fld>
            <a:endParaRPr lang="nb-NO"/>
          </a:p>
        </p:txBody>
      </p:sp>
    </p:spTree>
    <p:extLst>
      <p:ext uri="{BB962C8B-B14F-4D97-AF65-F5344CB8AC3E}">
        <p14:creationId xmlns:p14="http://schemas.microsoft.com/office/powerpoint/2010/main" val="771441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KBK spilte oss ut.</a:t>
            </a:r>
          </a:p>
          <a:p>
            <a:r>
              <a:rPr lang="nb-NO" dirty="0"/>
              <a:t>Ingen butikk...</a:t>
            </a:r>
          </a:p>
          <a:p>
            <a:endParaRPr lang="nb-NO" dirty="0"/>
          </a:p>
          <a:p>
            <a:r>
              <a:rPr lang="nb-NO" dirty="0"/>
              <a:t>Avtalen varer frem til 2026</a:t>
            </a:r>
          </a:p>
          <a:p>
            <a:endParaRPr lang="nb-NO" dirty="0"/>
          </a:p>
          <a:p>
            <a:r>
              <a:rPr lang="nb-NO" dirty="0"/>
              <a:t>Men vi kommer uansett til å starte et samarbeid med Intersport </a:t>
            </a:r>
            <a:r>
              <a:rPr lang="nb-NO" dirty="0" err="1"/>
              <a:t>fom</a:t>
            </a:r>
            <a:r>
              <a:rPr lang="nb-NO" dirty="0"/>
              <a:t> nå.</a:t>
            </a:r>
          </a:p>
        </p:txBody>
      </p:sp>
      <p:sp>
        <p:nvSpPr>
          <p:cNvPr id="4" name="Plassholder for lysbildenummer 3"/>
          <p:cNvSpPr>
            <a:spLocks noGrp="1"/>
          </p:cNvSpPr>
          <p:nvPr>
            <p:ph type="sldNum" sz="quarter" idx="5"/>
          </p:nvPr>
        </p:nvSpPr>
        <p:spPr/>
        <p:txBody>
          <a:bodyPr/>
          <a:lstStyle/>
          <a:p>
            <a:fld id="{E3E8A865-2D11-914F-93A6-BDEB8D0F384A}" type="slidenum">
              <a:rPr lang="nb-NO" smtClean="0"/>
              <a:t>7</a:t>
            </a:fld>
            <a:endParaRPr lang="nb-NO"/>
          </a:p>
        </p:txBody>
      </p:sp>
    </p:spTree>
    <p:extLst>
      <p:ext uri="{BB962C8B-B14F-4D97-AF65-F5344CB8AC3E}">
        <p14:creationId xmlns:p14="http://schemas.microsoft.com/office/powerpoint/2010/main" val="2728545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To plattformer: Instagram / </a:t>
            </a:r>
            <a:r>
              <a:rPr lang="nb-NO" dirty="0" err="1"/>
              <a:t>facebook</a:t>
            </a:r>
            <a:endParaRPr lang="nb-NO" dirty="0"/>
          </a:p>
          <a:p>
            <a:endParaRPr lang="nb-NO" dirty="0"/>
          </a:p>
          <a:p>
            <a:r>
              <a:rPr lang="nb-NO" dirty="0"/>
              <a:t>Hjemmesider:</a:t>
            </a:r>
          </a:p>
        </p:txBody>
      </p:sp>
      <p:sp>
        <p:nvSpPr>
          <p:cNvPr id="4" name="Plassholder for lysbildenummer 3"/>
          <p:cNvSpPr>
            <a:spLocks noGrp="1"/>
          </p:cNvSpPr>
          <p:nvPr>
            <p:ph type="sldNum" sz="quarter" idx="5"/>
          </p:nvPr>
        </p:nvSpPr>
        <p:spPr/>
        <p:txBody>
          <a:bodyPr/>
          <a:lstStyle/>
          <a:p>
            <a:fld id="{E3E8A865-2D11-914F-93A6-BDEB8D0F384A}" type="slidenum">
              <a:rPr lang="nb-NO" smtClean="0"/>
              <a:t>8</a:t>
            </a:fld>
            <a:endParaRPr lang="nb-NO"/>
          </a:p>
        </p:txBody>
      </p:sp>
    </p:spTree>
    <p:extLst>
      <p:ext uri="{BB962C8B-B14F-4D97-AF65-F5344CB8AC3E}">
        <p14:creationId xmlns:p14="http://schemas.microsoft.com/office/powerpoint/2010/main" val="28941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63CB3-797E-30F9-BF1C-127B9CA0FF4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9856BEA-86CF-1331-A662-71E3AAC187F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B02B642-618C-3BB7-49DB-41D6DC7938C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solidFill>
                  <a:schemeClr val="bg1"/>
                </a:solidFill>
              </a:rPr>
              <a:t>Ansvarsområder må justeres noe etter ankomsten til Fredrik og Aina</a:t>
            </a:r>
            <a:endParaRPr lang="nb-NO" dirty="0">
              <a:solidFill>
                <a:schemeClr val="bg1"/>
              </a:solidFill>
            </a:endParaRPr>
          </a:p>
          <a:p>
            <a:endParaRPr lang="nb-NO" dirty="0"/>
          </a:p>
          <a:p>
            <a:r>
              <a:rPr lang="nb-NO" dirty="0"/>
              <a:t>De sportslige arbeidsoppgavene i styret, fordeles til sportslig utvalg – gjennom sportslig leder.</a:t>
            </a:r>
          </a:p>
        </p:txBody>
      </p:sp>
      <p:sp>
        <p:nvSpPr>
          <p:cNvPr id="4" name="Plassholder for lysbildenummer 3">
            <a:extLst>
              <a:ext uri="{FF2B5EF4-FFF2-40B4-BE49-F238E27FC236}">
                <a16:creationId xmlns:a16="http://schemas.microsoft.com/office/drawing/2014/main" id="{B69FE097-AE00-0D06-F0FD-35C38E315B46}"/>
              </a:ext>
            </a:extLst>
          </p:cNvPr>
          <p:cNvSpPr>
            <a:spLocks noGrp="1"/>
          </p:cNvSpPr>
          <p:nvPr>
            <p:ph type="sldNum" sz="quarter" idx="5"/>
          </p:nvPr>
        </p:nvSpPr>
        <p:spPr/>
        <p:txBody>
          <a:bodyPr/>
          <a:lstStyle/>
          <a:p>
            <a:fld id="{E3E8A865-2D11-914F-93A6-BDEB8D0F384A}" type="slidenum">
              <a:rPr lang="nb-NO" smtClean="0"/>
              <a:t>9</a:t>
            </a:fld>
            <a:endParaRPr lang="nb-NO"/>
          </a:p>
        </p:txBody>
      </p:sp>
    </p:spTree>
    <p:extLst>
      <p:ext uri="{BB962C8B-B14F-4D97-AF65-F5344CB8AC3E}">
        <p14:creationId xmlns:p14="http://schemas.microsoft.com/office/powerpoint/2010/main" val="3701212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B6152-366C-D2F9-A694-D9276FA48F30}"/>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E789C66-3C69-2DB7-12F9-C1B3188F39A4}"/>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9A504DF-908C-A407-D1D3-FC33ECB49E17}"/>
              </a:ext>
            </a:extLst>
          </p:cNvPr>
          <p:cNvSpPr>
            <a:spLocks noGrp="1"/>
          </p:cNvSpPr>
          <p:nvPr>
            <p:ph type="body" idx="1"/>
          </p:nvPr>
        </p:nvSpPr>
        <p:spPr/>
        <p:txBody>
          <a:bodyPr/>
          <a:lstStyle/>
          <a:p>
            <a:r>
              <a:rPr lang="nb-NO" dirty="0"/>
              <a:t>De sportslige arbeidsoppgavene i styret, fordeles til sportslig utvalg – gjennom sportslig leder.</a:t>
            </a:r>
          </a:p>
        </p:txBody>
      </p:sp>
      <p:sp>
        <p:nvSpPr>
          <p:cNvPr id="4" name="Plassholder for lysbildenummer 3">
            <a:extLst>
              <a:ext uri="{FF2B5EF4-FFF2-40B4-BE49-F238E27FC236}">
                <a16:creationId xmlns:a16="http://schemas.microsoft.com/office/drawing/2014/main" id="{2AD3132B-276F-515F-5648-26C077D9C786}"/>
              </a:ext>
            </a:extLst>
          </p:cNvPr>
          <p:cNvSpPr>
            <a:spLocks noGrp="1"/>
          </p:cNvSpPr>
          <p:nvPr>
            <p:ph type="sldNum" sz="quarter" idx="5"/>
          </p:nvPr>
        </p:nvSpPr>
        <p:spPr/>
        <p:txBody>
          <a:bodyPr/>
          <a:lstStyle/>
          <a:p>
            <a:fld id="{E3E8A865-2D11-914F-93A6-BDEB8D0F384A}" type="slidenum">
              <a:rPr lang="nb-NO" smtClean="0"/>
              <a:t>10</a:t>
            </a:fld>
            <a:endParaRPr lang="nb-NO"/>
          </a:p>
        </p:txBody>
      </p:sp>
    </p:spTree>
    <p:extLst>
      <p:ext uri="{BB962C8B-B14F-4D97-AF65-F5344CB8AC3E}">
        <p14:creationId xmlns:p14="http://schemas.microsoft.com/office/powerpoint/2010/main" val="3481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825C52-3A04-05AC-EAF5-F130CC57DC85}"/>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32344D3-1744-DCC0-31B7-570DFFC77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57400F30-8360-E389-BC32-D0A43D5346D2}"/>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E251B6DF-6B18-11DE-0481-6BAF0D15BEE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48F6B2F-52CB-F4E0-A248-B6F607F3E322}"/>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12327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AD2E64-9D8D-EECB-7520-20760A2A01FB}"/>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E116B69-06EB-ABDA-613A-260FA65498E9}"/>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635224B-03A4-4CDA-62BC-84279BD647DE}"/>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A3AA391E-A7A3-8493-2858-A675659E3B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8961614-ED31-A67C-4185-EF083620B2EB}"/>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67266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32866A6D-47BB-576D-A92D-0F5F46110B9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B6DFF69B-A4E1-59EA-C972-C4E6BD850BF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D23FE38-C932-47D6-5A76-099EC90043A6}"/>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581BC136-E0D8-6C67-321F-BF35D9CD74B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610C313-F9F1-DB09-8F9F-16174F82D1D6}"/>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973412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403BEE-730C-A4AD-C3AD-36C55A8FB65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AEB6D1B-F0DD-54E8-5624-3C81B543C96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C35081B-3C1E-16DE-2E21-F5C1C4E40BD4}"/>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C95B429E-7BB4-330F-11B0-27DA7E4A9AD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5773BA-6DB2-4B74-8359-9DA68CF48D9F}"/>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76901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B78654-B412-81DC-8953-A7A97F2C594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ACECD41-7374-2E8E-785D-618D369535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4A42B1F-FFA9-E877-19FF-615505996E29}"/>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71D2A68A-C133-469F-DFD9-D6069362871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265B177-C59C-704C-F272-97634BCEFF76}"/>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1753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2E4A56-981D-07CA-41E2-7C6A782B96E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091391C-A8EB-B309-3451-112C5CFBB28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9D15B73-D428-6FAA-CA7E-9599FC0A605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E2E8A39-5F51-D9E3-D3C8-446A709F2D37}"/>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6" name="Plassholder for bunntekst 5">
            <a:extLst>
              <a:ext uri="{FF2B5EF4-FFF2-40B4-BE49-F238E27FC236}">
                <a16:creationId xmlns:a16="http://schemas.microsoft.com/office/drawing/2014/main" id="{0C021D73-8C71-21AB-A623-1C9C70B7DFD4}"/>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D1A96DF-9743-14FA-A439-4BB146F1649D}"/>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4281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80080F-13DB-CB1E-2A76-090753B01D6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E1316F4B-0E41-0A5E-D49F-A06587859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20CB669-95A7-012A-B97A-D110667446D8}"/>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92C935F-BB3F-9ED1-C754-95E13688A1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628781FC-A134-11CB-6792-B3AF9C3F3183}"/>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A6EF89A-1E6F-692B-E829-A51C06452E27}"/>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8" name="Plassholder for bunntekst 7">
            <a:extLst>
              <a:ext uri="{FF2B5EF4-FFF2-40B4-BE49-F238E27FC236}">
                <a16:creationId xmlns:a16="http://schemas.microsoft.com/office/drawing/2014/main" id="{F149F82A-8E20-6FAB-99D8-09B910166535}"/>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9C2D565-39BB-9382-D191-4133F60F2A76}"/>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84654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07E1FF-1755-D57B-524E-A8B3C33FEC1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DE8BABF-6106-1CFF-D5DE-4C9857269A9D}"/>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4" name="Plassholder for bunntekst 3">
            <a:extLst>
              <a:ext uri="{FF2B5EF4-FFF2-40B4-BE49-F238E27FC236}">
                <a16:creationId xmlns:a16="http://schemas.microsoft.com/office/drawing/2014/main" id="{F258A25B-9E10-EDD3-1493-6562EE734E3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3F61354-2B36-54E6-8E0D-50DBB1BC5876}"/>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2488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C97E89F-6A45-7274-4F46-FD838328323D}"/>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3" name="Plassholder for bunntekst 2">
            <a:extLst>
              <a:ext uri="{FF2B5EF4-FFF2-40B4-BE49-F238E27FC236}">
                <a16:creationId xmlns:a16="http://schemas.microsoft.com/office/drawing/2014/main" id="{0ECFEDFB-E3AC-2B13-C8DD-C238D0CB0997}"/>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C6BB24D-D26C-6FB6-32EA-A22B9A17FEC8}"/>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51323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676B1D-13BD-5F5B-52AA-8B5B7CEA108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A137D03-CE86-E935-9BC9-C44F74D7A1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D2477D6-0495-69EB-F351-17FFC3F634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041A876-79FC-0866-1E07-9AA924402BED}"/>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6" name="Plassholder for bunntekst 5">
            <a:extLst>
              <a:ext uri="{FF2B5EF4-FFF2-40B4-BE49-F238E27FC236}">
                <a16:creationId xmlns:a16="http://schemas.microsoft.com/office/drawing/2014/main" id="{A3FCB46C-77EA-3B83-D2D4-499D86BEE1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21FC4D3-B627-6521-9DD0-5F8E2BA4393A}"/>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2959499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B6E6E0-A368-0DD4-15AC-7CCBDDACADC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1E58796-7CE5-C332-9650-B06F81BF72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763C8237-6069-2C25-6C20-628D76262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2241003-F0B9-E958-2B73-4B5E4B007C7D}"/>
              </a:ext>
            </a:extLst>
          </p:cNvPr>
          <p:cNvSpPr>
            <a:spLocks noGrp="1"/>
          </p:cNvSpPr>
          <p:nvPr>
            <p:ph type="dt" sz="half" idx="10"/>
          </p:nvPr>
        </p:nvSpPr>
        <p:spPr/>
        <p:txBody>
          <a:bodyPr/>
          <a:lstStyle/>
          <a:p>
            <a:fld id="{E413A80A-86F9-E44F-AFF6-96F1631CD733}" type="datetimeFigureOut">
              <a:rPr lang="nb-NO" smtClean="0"/>
              <a:t>12.04.2026</a:t>
            </a:fld>
            <a:endParaRPr lang="nb-NO"/>
          </a:p>
        </p:txBody>
      </p:sp>
      <p:sp>
        <p:nvSpPr>
          <p:cNvPr id="6" name="Plassholder for bunntekst 5">
            <a:extLst>
              <a:ext uri="{FF2B5EF4-FFF2-40B4-BE49-F238E27FC236}">
                <a16:creationId xmlns:a16="http://schemas.microsoft.com/office/drawing/2014/main" id="{23EFC28C-D17A-DE67-AB9C-2B41EF262B6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0E86E4E-A31B-1572-AFB9-3162C680ED34}"/>
              </a:ext>
            </a:extLst>
          </p:cNvPr>
          <p:cNvSpPr>
            <a:spLocks noGrp="1"/>
          </p:cNvSpPr>
          <p:nvPr>
            <p:ph type="sldNum" sz="quarter" idx="12"/>
          </p:nvPr>
        </p:nvSpPr>
        <p:spPr/>
        <p:txBody>
          <a:bodyPr/>
          <a:lstStyle/>
          <a:p>
            <a:fld id="{FEC6DC78-ED08-E94E-AC5B-A5E54030EA84}" type="slidenum">
              <a:rPr lang="nb-NO" smtClean="0"/>
              <a:t>‹#›</a:t>
            </a:fld>
            <a:endParaRPr lang="nb-NO"/>
          </a:p>
        </p:txBody>
      </p:sp>
    </p:spTree>
    <p:extLst>
      <p:ext uri="{BB962C8B-B14F-4D97-AF65-F5344CB8AC3E}">
        <p14:creationId xmlns:p14="http://schemas.microsoft.com/office/powerpoint/2010/main" val="3388177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400F80F6-3D7B-C72B-6DA9-DA7AED50E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9B9627F-62F3-C868-A0B5-678BF39ECC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3134880-22B7-717D-3840-B7FEC790F3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413A80A-86F9-E44F-AFF6-96F1631CD733}" type="datetimeFigureOut">
              <a:rPr lang="nb-NO" smtClean="0"/>
              <a:t>12.04.2026</a:t>
            </a:fld>
            <a:endParaRPr lang="nb-NO"/>
          </a:p>
        </p:txBody>
      </p:sp>
      <p:sp>
        <p:nvSpPr>
          <p:cNvPr id="5" name="Plassholder for bunntekst 4">
            <a:extLst>
              <a:ext uri="{FF2B5EF4-FFF2-40B4-BE49-F238E27FC236}">
                <a16:creationId xmlns:a16="http://schemas.microsoft.com/office/drawing/2014/main" id="{F1F637EF-502D-E0C6-C64F-A36E4F13D5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B6840CFD-92FD-76A5-9D51-93D535035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6DC78-ED08-E94E-AC5B-A5E54030EA84}" type="slidenum">
              <a:rPr lang="nb-NO" smtClean="0"/>
              <a:t>‹#›</a:t>
            </a:fld>
            <a:endParaRPr lang="nb-NO"/>
          </a:p>
        </p:txBody>
      </p:sp>
    </p:spTree>
    <p:extLst>
      <p:ext uri="{BB962C8B-B14F-4D97-AF65-F5344CB8AC3E}">
        <p14:creationId xmlns:p14="http://schemas.microsoft.com/office/powerpoint/2010/main" val="1919790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portslig@freifotball.n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tiim.n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search?client=firefox-b-d&amp;channel=entpr&amp;q=Kvalitetsklubb&amp;ved=2ahUKEwj0gveCseOTAxW1FBAIHaC4PVYQgK4QegYIAQgCEA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ilje@freifotball.n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6A1D1B48-E9F3-D3C0-63BE-F6860F7EF2D0}"/>
              </a:ext>
            </a:extLst>
          </p:cNvPr>
          <p:cNvSpPr>
            <a:spLocks noGrp="1"/>
          </p:cNvSpPr>
          <p:nvPr>
            <p:ph type="subTitle" idx="1"/>
          </p:nvPr>
        </p:nvSpPr>
        <p:spPr>
          <a:xfrm>
            <a:off x="1523999" y="4022168"/>
            <a:ext cx="9144000" cy="1655762"/>
          </a:xfrm>
        </p:spPr>
        <p:txBody>
          <a:bodyPr/>
          <a:lstStyle/>
          <a:p>
            <a:r>
              <a:rPr lang="nb-NO" dirty="0">
                <a:solidFill>
                  <a:srgbClr val="947B5C"/>
                </a:solidFill>
              </a:rPr>
              <a:t>Trener- og lagledermøte 2026</a:t>
            </a:r>
          </a:p>
        </p:txBody>
      </p:sp>
      <p:pic>
        <p:nvPicPr>
          <p:cNvPr id="5" name="Bilde 4">
            <a:extLst>
              <a:ext uri="{FF2B5EF4-FFF2-40B4-BE49-F238E27FC236}">
                <a16:creationId xmlns:a16="http://schemas.microsoft.com/office/drawing/2014/main" id="{2A4120BF-E8D7-DF19-BCC9-DDB86BF6CF12}"/>
              </a:ext>
            </a:extLst>
          </p:cNvPr>
          <p:cNvPicPr>
            <a:picLocks noChangeAspect="1"/>
          </p:cNvPicPr>
          <p:nvPr/>
        </p:nvPicPr>
        <p:blipFill>
          <a:blip r:embed="rId2"/>
          <a:stretch>
            <a:fillRect/>
          </a:stretch>
        </p:blipFill>
        <p:spPr>
          <a:xfrm>
            <a:off x="4747458" y="1890988"/>
            <a:ext cx="2697081" cy="1889687"/>
          </a:xfrm>
          <a:prstGeom prst="rect">
            <a:avLst/>
          </a:prstGeom>
        </p:spPr>
      </p:pic>
    </p:spTree>
    <p:extLst>
      <p:ext uri="{BB962C8B-B14F-4D97-AF65-F5344CB8AC3E}">
        <p14:creationId xmlns:p14="http://schemas.microsoft.com/office/powerpoint/2010/main" val="1606878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EE757-676A-0BDC-8B36-47B24E398AC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A51CE55-2D67-284E-3A3D-D7FF5700CEDB}"/>
              </a:ext>
            </a:extLst>
          </p:cNvPr>
          <p:cNvSpPr>
            <a:spLocks noGrp="1"/>
          </p:cNvSpPr>
          <p:nvPr>
            <p:ph type="title"/>
          </p:nvPr>
        </p:nvSpPr>
        <p:spPr>
          <a:xfrm>
            <a:off x="838200" y="139701"/>
            <a:ext cx="10515600" cy="1117600"/>
          </a:xfrm>
        </p:spPr>
        <p:txBody>
          <a:bodyPr/>
          <a:lstStyle/>
          <a:p>
            <a:pPr algn="ctr"/>
            <a:r>
              <a:rPr lang="nb-NO" dirty="0">
                <a:solidFill>
                  <a:srgbClr val="947B5C"/>
                </a:solidFill>
              </a:rPr>
              <a:t>Sportslig utvalg </a:t>
            </a:r>
          </a:p>
        </p:txBody>
      </p:sp>
      <p:sp>
        <p:nvSpPr>
          <p:cNvPr id="6" name="Rectangle 2">
            <a:extLst>
              <a:ext uri="{FF2B5EF4-FFF2-40B4-BE49-F238E27FC236}">
                <a16:creationId xmlns:a16="http://schemas.microsoft.com/office/drawing/2014/main" id="{DE59D282-6DC5-674A-6AB0-1C3BEB83CECD}"/>
              </a:ext>
            </a:extLst>
          </p:cNvPr>
          <p:cNvSpPr>
            <a:spLocks noGrp="1" noChangeArrowheads="1"/>
          </p:cNvSpPr>
          <p:nvPr>
            <p:ph idx="1"/>
          </p:nvPr>
        </p:nvSpPr>
        <p:spPr bwMode="auto">
          <a:xfrm>
            <a:off x="571500" y="1156316"/>
            <a:ext cx="11290300" cy="484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r>
              <a:rPr lang="nb-NO" sz="2000" dirty="0">
                <a:solidFill>
                  <a:schemeClr val="bg1"/>
                </a:solidFill>
              </a:rPr>
              <a:t>Sportslig utvalg er klubbens utøvende organ for sportslig utvikling.</a:t>
            </a:r>
          </a:p>
          <a:p>
            <a:pPr marL="342900" indent="-342900"/>
            <a:endParaRPr lang="nb-NO" sz="2000" dirty="0">
              <a:solidFill>
                <a:schemeClr val="bg1"/>
              </a:solidFill>
            </a:endParaRPr>
          </a:p>
          <a:p>
            <a:pPr marL="342900" indent="-342900"/>
            <a:r>
              <a:rPr lang="nb-NO" sz="2000" dirty="0">
                <a:solidFill>
                  <a:schemeClr val="bg1"/>
                </a:solidFill>
              </a:rPr>
              <a:t>Møtes i utgangspunktet en gang i måneden før styremøte. Typiske saker:</a:t>
            </a:r>
          </a:p>
          <a:p>
            <a:pPr marL="800100" lvl="1" indent="-342900"/>
            <a:r>
              <a:rPr lang="nb-NO" sz="1600" dirty="0">
                <a:solidFill>
                  <a:schemeClr val="bg1"/>
                </a:solidFill>
              </a:rPr>
              <a:t>Implementere, følge opp og videreutvikle klubbens sportsplan </a:t>
            </a:r>
          </a:p>
          <a:p>
            <a:pPr marL="800100" lvl="1" indent="-342900"/>
            <a:r>
              <a:rPr lang="nb-NO" sz="1600" dirty="0">
                <a:solidFill>
                  <a:schemeClr val="bg1"/>
                </a:solidFill>
              </a:rPr>
              <a:t>Håndtere avvik fra sportsplanen</a:t>
            </a:r>
          </a:p>
          <a:p>
            <a:pPr marL="800100" lvl="1" indent="-342900"/>
            <a:r>
              <a:rPr lang="nb-NO" sz="1600" dirty="0">
                <a:solidFill>
                  <a:schemeClr val="bg1"/>
                </a:solidFill>
              </a:rPr>
              <a:t>Sikre og følge opp kompetanse hos klubbens trenere gjennom kompetanseplan</a:t>
            </a:r>
          </a:p>
          <a:p>
            <a:pPr marL="800100" lvl="1" indent="-342900"/>
            <a:r>
              <a:rPr lang="nb-NO" sz="1600" dirty="0">
                <a:solidFill>
                  <a:schemeClr val="bg1"/>
                </a:solidFill>
              </a:rPr>
              <a:t>Følge opp klubbens trenere og lagledere </a:t>
            </a:r>
          </a:p>
          <a:p>
            <a:pPr marL="800100" lvl="1" indent="-342900"/>
            <a:r>
              <a:rPr lang="nb-NO" sz="1600" dirty="0">
                <a:solidFill>
                  <a:schemeClr val="bg1"/>
                </a:solidFill>
              </a:rPr>
              <a:t>Løse problemstillinger/utfordringer knyttet til jevnbyrdighet, differensiering, hospitering og spilletid</a:t>
            </a:r>
          </a:p>
          <a:p>
            <a:pPr marL="800100" lvl="1" indent="-342900"/>
            <a:r>
              <a:rPr lang="nb-NO" sz="1600" dirty="0">
                <a:solidFill>
                  <a:schemeClr val="bg1"/>
                </a:solidFill>
              </a:rPr>
              <a:t>Ansvar for lagspåmelding til serie- og cupspill</a:t>
            </a:r>
          </a:p>
          <a:p>
            <a:pPr marL="800100" lvl="1" indent="-342900"/>
            <a:r>
              <a:rPr lang="nb-NO" sz="1600" dirty="0">
                <a:solidFill>
                  <a:schemeClr val="bg1"/>
                </a:solidFill>
              </a:rPr>
              <a:t>Overordnet ansvar for nominering av spillere til akademi/kretstiltak</a:t>
            </a:r>
          </a:p>
          <a:p>
            <a:pPr marL="800100" lvl="1" indent="-342900"/>
            <a:r>
              <a:rPr lang="nb-NO" sz="1600" dirty="0">
                <a:solidFill>
                  <a:schemeClr val="bg1"/>
                </a:solidFill>
              </a:rPr>
              <a:t>Overordnet ansvar for klubbens arbeid med rekruttering og oppfølging av dommere </a:t>
            </a:r>
          </a:p>
          <a:p>
            <a:pPr marL="800100" lvl="1" indent="-342900"/>
            <a:r>
              <a:rPr lang="nb-NO" sz="1600" dirty="0">
                <a:solidFill>
                  <a:schemeClr val="bg1"/>
                </a:solidFill>
              </a:rPr>
              <a:t>Ansvar for gjennomføring av trener- og lagledermøter (sammen med styret) </a:t>
            </a:r>
          </a:p>
          <a:p>
            <a:pPr marL="800100" lvl="1" indent="-342900"/>
            <a:r>
              <a:rPr lang="nb-NO" sz="1600" dirty="0">
                <a:solidFill>
                  <a:schemeClr val="bg1"/>
                </a:solidFill>
              </a:rPr>
              <a:t>Rekruttering av trenere </a:t>
            </a:r>
          </a:p>
          <a:p>
            <a:pPr marL="342900" indent="-342900"/>
            <a:endParaRPr lang="nb-NO" sz="2000" dirty="0">
              <a:solidFill>
                <a:schemeClr val="bg1"/>
              </a:solidFill>
            </a:endParaRPr>
          </a:p>
          <a:p>
            <a:pPr marL="342900" indent="-342900"/>
            <a:r>
              <a:rPr lang="nb-NO" sz="2000" dirty="0">
                <a:solidFill>
                  <a:schemeClr val="bg1"/>
                </a:solidFill>
              </a:rPr>
              <a:t>Kontakt: </a:t>
            </a:r>
            <a:r>
              <a:rPr lang="nb-NO" sz="2000" dirty="0">
                <a:solidFill>
                  <a:schemeClr val="bg1"/>
                </a:solidFill>
                <a:hlinkClick r:id="rId3"/>
              </a:rPr>
              <a:t>sportslig@freifotball.no</a:t>
            </a:r>
            <a:endParaRPr lang="nb-NO" sz="2000" dirty="0">
              <a:solidFill>
                <a:schemeClr val="bg1"/>
              </a:solidFill>
            </a:endParaRPr>
          </a:p>
        </p:txBody>
      </p:sp>
    </p:spTree>
    <p:extLst>
      <p:ext uri="{BB962C8B-B14F-4D97-AF65-F5344CB8AC3E}">
        <p14:creationId xmlns:p14="http://schemas.microsoft.com/office/powerpoint/2010/main" val="361661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1E5D9-7B1C-1704-AE9D-15D416E9234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D89B8DDE-A176-5826-D72A-F213C0C98E35}"/>
              </a:ext>
            </a:extLst>
          </p:cNvPr>
          <p:cNvSpPr>
            <a:spLocks noGrp="1"/>
          </p:cNvSpPr>
          <p:nvPr>
            <p:ph type="title"/>
          </p:nvPr>
        </p:nvSpPr>
        <p:spPr/>
        <p:txBody>
          <a:bodyPr/>
          <a:lstStyle/>
          <a:p>
            <a:pPr algn="ctr"/>
            <a:r>
              <a:rPr lang="nb-NO" dirty="0">
                <a:solidFill>
                  <a:srgbClr val="947B5C"/>
                </a:solidFill>
              </a:rPr>
              <a:t>Trenerkurs </a:t>
            </a:r>
          </a:p>
        </p:txBody>
      </p:sp>
      <p:sp>
        <p:nvSpPr>
          <p:cNvPr id="6" name="Rectangle 2">
            <a:extLst>
              <a:ext uri="{FF2B5EF4-FFF2-40B4-BE49-F238E27FC236}">
                <a16:creationId xmlns:a16="http://schemas.microsoft.com/office/drawing/2014/main" id="{CC1CA5E8-A4D8-37B1-4C82-60DE208F5AA5}"/>
              </a:ext>
            </a:extLst>
          </p:cNvPr>
          <p:cNvSpPr>
            <a:spLocks noGrp="1" noChangeArrowheads="1"/>
          </p:cNvSpPr>
          <p:nvPr>
            <p:ph idx="1"/>
          </p:nvPr>
        </p:nvSpPr>
        <p:spPr bwMode="auto">
          <a:xfrm>
            <a:off x="838200" y="1336460"/>
            <a:ext cx="10515600" cy="4488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b="1" dirty="0">
                <a:solidFill>
                  <a:schemeClr val="bg1"/>
                </a:solidFill>
              </a:rPr>
              <a:t>Grasrottrenerkurs</a:t>
            </a:r>
          </a:p>
          <a:p>
            <a:r>
              <a:rPr lang="nb-NO" sz="1800" dirty="0">
                <a:solidFill>
                  <a:schemeClr val="bg1"/>
                </a:solidFill>
              </a:rPr>
              <a:t>Består av fire deler – to for barnefotball og to for ungdomsfotball </a:t>
            </a:r>
          </a:p>
          <a:p>
            <a:r>
              <a:rPr lang="nb-NO" sz="1800" dirty="0">
                <a:solidFill>
                  <a:schemeClr val="bg1"/>
                </a:solidFill>
              </a:rPr>
              <a:t>Tilbys i samarbeid med kretsen (og naboklubber) </a:t>
            </a:r>
          </a:p>
          <a:p>
            <a:endParaRPr lang="nb-NO" sz="1800" dirty="0">
              <a:solidFill>
                <a:schemeClr val="bg1"/>
              </a:solidFill>
            </a:endParaRPr>
          </a:p>
          <a:p>
            <a:pPr marL="0" indent="0">
              <a:buNone/>
            </a:pPr>
            <a:r>
              <a:rPr lang="nb-NO" sz="1800" b="1" dirty="0">
                <a:solidFill>
                  <a:schemeClr val="bg1"/>
                </a:solidFill>
              </a:rPr>
              <a:t>Krav som Kvalitetsklubb: </a:t>
            </a:r>
          </a:p>
          <a:p>
            <a:r>
              <a:rPr lang="nb-NO" sz="1800" dirty="0">
                <a:solidFill>
                  <a:schemeClr val="bg1"/>
                </a:solidFill>
              </a:rPr>
              <a:t>Aldersgruppen 6-12 år: Klubben har minimum en trener pr. lag som har gjennomført delkurs 1 i Grasrottrenerutdanningen</a:t>
            </a:r>
          </a:p>
          <a:p>
            <a:r>
              <a:rPr lang="nb-NO" sz="1800" dirty="0">
                <a:solidFill>
                  <a:schemeClr val="bg1"/>
                </a:solidFill>
              </a:rPr>
              <a:t>Aldersgruppen 13-19 år: Klubben har minimum en trener pr. lag som har gjennomført minimum delkurs 1 og delkurs 3 i Grasrottrenerutdanningen</a:t>
            </a:r>
          </a:p>
          <a:p>
            <a:r>
              <a:rPr lang="nb-NO" sz="1800" dirty="0">
                <a:solidFill>
                  <a:schemeClr val="bg1"/>
                </a:solidFill>
              </a:rPr>
              <a:t>Klubben har minimum en trenerveileders om har minimum Grasrottrenerutdanningen</a:t>
            </a:r>
          </a:p>
          <a:p>
            <a:pPr marL="0" indent="0">
              <a:buNone/>
            </a:pPr>
            <a:br>
              <a:rPr lang="nb-NO" sz="1800" dirty="0"/>
            </a:br>
            <a:endParaRPr lang="nb-NO" sz="1800" dirty="0">
              <a:solidFill>
                <a:schemeClr val="bg1"/>
              </a:solidFill>
            </a:endParaRPr>
          </a:p>
          <a:p>
            <a:pPr marL="0" indent="0">
              <a:buNone/>
            </a:pPr>
            <a:r>
              <a:rPr lang="nb-NO" sz="1800" b="1" dirty="0">
                <a:solidFill>
                  <a:schemeClr val="bg1"/>
                </a:solidFill>
              </a:rPr>
              <a:t>Videre løp: </a:t>
            </a:r>
            <a:r>
              <a:rPr lang="nb-NO" sz="1800" dirty="0">
                <a:solidFill>
                  <a:schemeClr val="bg1"/>
                </a:solidFill>
              </a:rPr>
              <a:t>UEFA B</a:t>
            </a:r>
          </a:p>
        </p:txBody>
      </p:sp>
    </p:spTree>
    <p:extLst>
      <p:ext uri="{BB962C8B-B14F-4D97-AF65-F5344CB8AC3E}">
        <p14:creationId xmlns:p14="http://schemas.microsoft.com/office/powerpoint/2010/main" val="3864336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1208E-5EEE-CB13-FEB3-C24D63087CFF}"/>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909ACD7-E507-B634-2021-04C93BD8DE01}"/>
              </a:ext>
            </a:extLst>
          </p:cNvPr>
          <p:cNvSpPr>
            <a:spLocks noGrp="1"/>
          </p:cNvSpPr>
          <p:nvPr>
            <p:ph type="title"/>
          </p:nvPr>
        </p:nvSpPr>
        <p:spPr/>
        <p:txBody>
          <a:bodyPr/>
          <a:lstStyle/>
          <a:p>
            <a:pPr algn="ctr"/>
            <a:r>
              <a:rPr lang="nb-NO" dirty="0">
                <a:solidFill>
                  <a:srgbClr val="947B5C"/>
                </a:solidFill>
              </a:rPr>
              <a:t>Lederkurs  </a:t>
            </a:r>
          </a:p>
        </p:txBody>
      </p:sp>
      <p:sp>
        <p:nvSpPr>
          <p:cNvPr id="6" name="Rectangle 2">
            <a:extLst>
              <a:ext uri="{FF2B5EF4-FFF2-40B4-BE49-F238E27FC236}">
                <a16:creationId xmlns:a16="http://schemas.microsoft.com/office/drawing/2014/main" id="{547A0B99-BFEC-EA7C-9D87-6DCC8CABAC3F}"/>
              </a:ext>
            </a:extLst>
          </p:cNvPr>
          <p:cNvSpPr>
            <a:spLocks noGrp="1" noChangeArrowheads="1"/>
          </p:cNvSpPr>
          <p:nvPr>
            <p:ph idx="1"/>
          </p:nvPr>
        </p:nvSpPr>
        <p:spPr bwMode="auto">
          <a:xfrm>
            <a:off x="838200" y="1710411"/>
            <a:ext cx="10515600" cy="3741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b="1" dirty="0">
                <a:solidFill>
                  <a:schemeClr val="bg1"/>
                </a:solidFill>
              </a:rPr>
              <a:t>Fotballkretsen tilbyr NFFs fotballeder 1, 2 og 3</a:t>
            </a:r>
          </a:p>
          <a:p>
            <a:pPr marL="0" indent="0">
              <a:buNone/>
            </a:pPr>
            <a:r>
              <a:rPr lang="nb-NO" sz="1800" dirty="0">
                <a:solidFill>
                  <a:schemeClr val="bg1"/>
                </a:solidFill>
              </a:rPr>
              <a:t>Leder 1: Fotballens organisasjon og lederskap </a:t>
            </a:r>
          </a:p>
          <a:p>
            <a:pPr marL="0" indent="0">
              <a:buNone/>
            </a:pPr>
            <a:r>
              <a:rPr lang="nb-NO" sz="1800" dirty="0">
                <a:solidFill>
                  <a:schemeClr val="bg1"/>
                </a:solidFill>
              </a:rPr>
              <a:t>Leder 2: </a:t>
            </a:r>
            <a:r>
              <a:rPr lang="nb-NO" sz="1800" dirty="0" err="1">
                <a:solidFill>
                  <a:schemeClr val="bg1"/>
                </a:solidFill>
              </a:rPr>
              <a:t>Relasjonskompetanse</a:t>
            </a:r>
            <a:r>
              <a:rPr lang="nb-NO" sz="1800" dirty="0">
                <a:solidFill>
                  <a:schemeClr val="bg1"/>
                </a:solidFill>
              </a:rPr>
              <a:t> og sportslig ledelse </a:t>
            </a:r>
          </a:p>
          <a:p>
            <a:pPr marL="0" indent="0">
              <a:buNone/>
            </a:pPr>
            <a:r>
              <a:rPr lang="nb-NO" sz="1800" dirty="0">
                <a:solidFill>
                  <a:schemeClr val="bg1"/>
                </a:solidFill>
              </a:rPr>
              <a:t>Leder 3: Klubbledelse og planverk </a:t>
            </a:r>
          </a:p>
          <a:p>
            <a:pPr marL="0" indent="0">
              <a:buNone/>
            </a:pPr>
            <a:endParaRPr lang="nb-NO" sz="1800" dirty="0">
              <a:solidFill>
                <a:schemeClr val="bg1"/>
              </a:solidFill>
            </a:endParaRPr>
          </a:p>
          <a:p>
            <a:pPr marL="0" indent="0">
              <a:buNone/>
            </a:pPr>
            <a:r>
              <a:rPr lang="nb-NO" sz="1800" dirty="0">
                <a:solidFill>
                  <a:schemeClr val="bg1"/>
                </a:solidFill>
              </a:rPr>
              <a:t>Fotballederkurs 4 er et mer omfattende kurs som holdes av NFF sentralt. </a:t>
            </a:r>
          </a:p>
          <a:p>
            <a:pPr marL="0" indent="0">
              <a:buNone/>
            </a:pPr>
            <a:r>
              <a:rPr lang="nb-NO" sz="1800" dirty="0">
                <a:solidFill>
                  <a:schemeClr val="bg1"/>
                </a:solidFill>
              </a:rPr>
              <a:t>Leder 4: Personlig ledelse og egen væremåte </a:t>
            </a:r>
          </a:p>
          <a:p>
            <a:pPr marL="0" indent="0">
              <a:buNone/>
            </a:pPr>
            <a:endParaRPr lang="nb-NO" sz="1800" dirty="0">
              <a:solidFill>
                <a:schemeClr val="bg1"/>
              </a:solidFill>
            </a:endParaRPr>
          </a:p>
          <a:p>
            <a:pPr marL="0" indent="0">
              <a:buNone/>
            </a:pPr>
            <a:r>
              <a:rPr lang="nb-NO" sz="1800" b="1" dirty="0">
                <a:solidFill>
                  <a:schemeClr val="bg1"/>
                </a:solidFill>
              </a:rPr>
              <a:t>Kvalitetsklubb</a:t>
            </a:r>
            <a:r>
              <a:rPr lang="nb-NO" sz="1800" dirty="0">
                <a:solidFill>
                  <a:schemeClr val="bg1"/>
                </a:solidFill>
              </a:rPr>
              <a:t>: Flertallet av styrets medlemmer har minimum gjennomført FLK 1. </a:t>
            </a:r>
          </a:p>
          <a:p>
            <a:pPr marL="0" indent="0">
              <a:buNone/>
            </a:pPr>
            <a:endParaRPr lang="nb-NO" sz="1800" dirty="0">
              <a:solidFill>
                <a:schemeClr val="bg1"/>
              </a:solidFill>
            </a:endParaRPr>
          </a:p>
        </p:txBody>
      </p:sp>
    </p:spTree>
    <p:extLst>
      <p:ext uri="{BB962C8B-B14F-4D97-AF65-F5344CB8AC3E}">
        <p14:creationId xmlns:p14="http://schemas.microsoft.com/office/powerpoint/2010/main" val="209356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D141B-A834-D065-3A11-0E36AD396ED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D12E28-484D-CDEA-79F2-1BE331DCC09C}"/>
              </a:ext>
            </a:extLst>
          </p:cNvPr>
          <p:cNvSpPr>
            <a:spLocks noGrp="1"/>
          </p:cNvSpPr>
          <p:nvPr>
            <p:ph type="title"/>
          </p:nvPr>
        </p:nvSpPr>
        <p:spPr>
          <a:xfrm>
            <a:off x="838200" y="365125"/>
            <a:ext cx="5422900" cy="1325563"/>
          </a:xfrm>
        </p:spPr>
        <p:txBody>
          <a:bodyPr/>
          <a:lstStyle/>
          <a:p>
            <a:pPr algn="ctr"/>
            <a:r>
              <a:rPr lang="nb-NO" dirty="0">
                <a:solidFill>
                  <a:srgbClr val="947B5C"/>
                </a:solidFill>
              </a:rPr>
              <a:t>Dommerutvikling   </a:t>
            </a:r>
          </a:p>
        </p:txBody>
      </p:sp>
      <p:sp>
        <p:nvSpPr>
          <p:cNvPr id="6" name="Rectangle 2">
            <a:extLst>
              <a:ext uri="{FF2B5EF4-FFF2-40B4-BE49-F238E27FC236}">
                <a16:creationId xmlns:a16="http://schemas.microsoft.com/office/drawing/2014/main" id="{D43E5E38-6367-1F29-28C9-C134181EAC2E}"/>
              </a:ext>
            </a:extLst>
          </p:cNvPr>
          <p:cNvSpPr>
            <a:spLocks noGrp="1" noChangeArrowheads="1"/>
          </p:cNvSpPr>
          <p:nvPr>
            <p:ph idx="1"/>
          </p:nvPr>
        </p:nvSpPr>
        <p:spPr bwMode="auto">
          <a:xfrm>
            <a:off x="584200" y="2007112"/>
            <a:ext cx="5676900" cy="385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dirty="0">
                <a:solidFill>
                  <a:schemeClr val="bg1"/>
                </a:solidFill>
              </a:rPr>
              <a:t>Frei FK har jobbet godt med dommerutvikling i mange år! I dag har vi flere unge dommere som dømmer høyt opp i seriesystemet. </a:t>
            </a:r>
          </a:p>
          <a:p>
            <a:pPr marL="0" indent="0">
              <a:buNone/>
            </a:pPr>
            <a:endParaRPr lang="nb-NO" sz="1800" dirty="0">
              <a:solidFill>
                <a:schemeClr val="bg1"/>
              </a:solidFill>
            </a:endParaRPr>
          </a:p>
          <a:p>
            <a:pPr marL="0" indent="0">
              <a:buNone/>
            </a:pPr>
            <a:r>
              <a:rPr lang="nb-NO" sz="1800" b="1" dirty="0" err="1">
                <a:solidFill>
                  <a:schemeClr val="bg1"/>
                </a:solidFill>
              </a:rPr>
              <a:t>Botsystem</a:t>
            </a:r>
            <a:r>
              <a:rPr lang="nb-NO" sz="1800" b="1" dirty="0">
                <a:solidFill>
                  <a:schemeClr val="bg1"/>
                </a:solidFill>
              </a:rPr>
              <a:t> i kretsen:</a:t>
            </a:r>
          </a:p>
          <a:p>
            <a:r>
              <a:rPr lang="nb-NO" sz="1800" dirty="0">
                <a:solidFill>
                  <a:schemeClr val="bg1"/>
                </a:solidFill>
              </a:rPr>
              <a:t>Ut i fra antall lag påmeldt i ungdom- og seniorfotball er vi pliktig til å stille med x antall dommere på rekrutt- og kretsdommernivå. </a:t>
            </a:r>
          </a:p>
          <a:p>
            <a:r>
              <a:rPr lang="nb-NO" sz="1800" dirty="0">
                <a:solidFill>
                  <a:schemeClr val="bg1"/>
                </a:solidFill>
              </a:rPr>
              <a:t>Greier vi ikke dette får vi årlige bøter. </a:t>
            </a:r>
          </a:p>
          <a:p>
            <a:endParaRPr lang="nb-NO" sz="1800" dirty="0">
              <a:solidFill>
                <a:schemeClr val="bg1"/>
              </a:solidFill>
            </a:endParaRPr>
          </a:p>
          <a:p>
            <a:pPr marL="0" indent="0">
              <a:buNone/>
            </a:pPr>
            <a:r>
              <a:rPr lang="nb-NO" sz="1800" dirty="0">
                <a:solidFill>
                  <a:schemeClr val="bg1"/>
                </a:solidFill>
              </a:rPr>
              <a:t>Mikael Oppedal ble i fjor kåret til «Årets dommer» i fotballkretsen. </a:t>
            </a:r>
          </a:p>
        </p:txBody>
      </p:sp>
      <p:pic>
        <p:nvPicPr>
          <p:cNvPr id="1026" name="Picture 2">
            <a:extLst>
              <a:ext uri="{FF2B5EF4-FFF2-40B4-BE49-F238E27FC236}">
                <a16:creationId xmlns:a16="http://schemas.microsoft.com/office/drawing/2014/main" id="{E96286F8-844F-9DB0-EB7F-A447732D1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0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52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ADE78-2BCA-2AC4-ECAE-BDFF31C05843}"/>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090476D-0DC2-A809-EAB7-A645D7EC0772}"/>
              </a:ext>
            </a:extLst>
          </p:cNvPr>
          <p:cNvSpPr>
            <a:spLocks noGrp="1"/>
          </p:cNvSpPr>
          <p:nvPr>
            <p:ph type="title"/>
          </p:nvPr>
        </p:nvSpPr>
        <p:spPr>
          <a:xfrm>
            <a:off x="838200" y="177406"/>
            <a:ext cx="10515600" cy="966702"/>
          </a:xfrm>
        </p:spPr>
        <p:txBody>
          <a:bodyPr/>
          <a:lstStyle/>
          <a:p>
            <a:pPr algn="ctr"/>
            <a:r>
              <a:rPr lang="nb-NO" dirty="0">
                <a:solidFill>
                  <a:srgbClr val="947B5C"/>
                </a:solidFill>
              </a:rPr>
              <a:t>Dommerutvikling   </a:t>
            </a:r>
          </a:p>
        </p:txBody>
      </p:sp>
      <p:sp>
        <p:nvSpPr>
          <p:cNvPr id="6" name="Rectangle 2">
            <a:extLst>
              <a:ext uri="{FF2B5EF4-FFF2-40B4-BE49-F238E27FC236}">
                <a16:creationId xmlns:a16="http://schemas.microsoft.com/office/drawing/2014/main" id="{6132754C-F6FE-0E21-74B6-CF9E2A79026A}"/>
              </a:ext>
            </a:extLst>
          </p:cNvPr>
          <p:cNvSpPr>
            <a:spLocks noGrp="1" noChangeArrowheads="1"/>
          </p:cNvSpPr>
          <p:nvPr>
            <p:ph idx="1"/>
          </p:nvPr>
        </p:nvSpPr>
        <p:spPr bwMode="auto">
          <a:xfrm>
            <a:off x="838200" y="1144107"/>
            <a:ext cx="10515600" cy="48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b="1" dirty="0">
                <a:solidFill>
                  <a:schemeClr val="bg1"/>
                </a:solidFill>
              </a:rPr>
              <a:t>Klubben gjennomfører årlige klubbdommerkurs </a:t>
            </a:r>
          </a:p>
          <a:p>
            <a:r>
              <a:rPr lang="nb-NO" sz="1800" dirty="0">
                <a:solidFill>
                  <a:schemeClr val="bg1"/>
                </a:solidFill>
              </a:rPr>
              <a:t>Her utdannes dommere i egen klubb for å kunne dømme seriekamper i barnefotballen.</a:t>
            </a:r>
          </a:p>
          <a:p>
            <a:endParaRPr lang="nb-NO" sz="1800" b="1" dirty="0">
              <a:solidFill>
                <a:schemeClr val="bg1"/>
              </a:solidFill>
            </a:endParaRPr>
          </a:p>
          <a:p>
            <a:pPr marL="0" indent="0">
              <a:buNone/>
            </a:pPr>
            <a:r>
              <a:rPr lang="nb-NO" sz="1800" b="1" dirty="0">
                <a:solidFill>
                  <a:schemeClr val="bg1"/>
                </a:solidFill>
              </a:rPr>
              <a:t>De ivrigste kan etter hvert gå videre og ta rekruttdommerkurs </a:t>
            </a:r>
          </a:p>
          <a:p>
            <a:r>
              <a:rPr lang="nb-NO" sz="1800" dirty="0">
                <a:solidFill>
                  <a:schemeClr val="bg1"/>
                </a:solidFill>
              </a:rPr>
              <a:t>Da er man kvalifisert til å dømme kamper i ungdomsfotballen. </a:t>
            </a:r>
          </a:p>
          <a:p>
            <a:r>
              <a:rPr lang="nb-NO" sz="1800" dirty="0">
                <a:solidFill>
                  <a:schemeClr val="bg1"/>
                </a:solidFill>
              </a:rPr>
              <a:t>Kretsen setter opp disse kampene. </a:t>
            </a:r>
          </a:p>
          <a:p>
            <a:endParaRPr lang="nb-NO" sz="1800" b="1" dirty="0">
              <a:solidFill>
                <a:schemeClr val="bg1"/>
              </a:solidFill>
            </a:endParaRPr>
          </a:p>
          <a:p>
            <a:pPr marL="0" indent="0">
              <a:buNone/>
            </a:pPr>
            <a:r>
              <a:rPr lang="nb-NO" sz="1800" b="1" dirty="0">
                <a:solidFill>
                  <a:schemeClr val="bg1"/>
                </a:solidFill>
              </a:rPr>
              <a:t>Videre utvikling:</a:t>
            </a:r>
          </a:p>
          <a:p>
            <a:r>
              <a:rPr lang="nb-NO" sz="1800" b="1" dirty="0">
                <a:solidFill>
                  <a:schemeClr val="bg1"/>
                </a:solidFill>
              </a:rPr>
              <a:t>Kretsdommer – kan dømme seniorfotball </a:t>
            </a:r>
          </a:p>
          <a:p>
            <a:pPr marL="0" indent="0">
              <a:buNone/>
            </a:pPr>
            <a:endParaRPr lang="nb-NO" sz="1800" b="1" dirty="0">
              <a:solidFill>
                <a:schemeClr val="bg1"/>
              </a:solidFill>
            </a:endParaRPr>
          </a:p>
          <a:p>
            <a:pPr marL="0" indent="0">
              <a:buNone/>
            </a:pPr>
            <a:r>
              <a:rPr lang="nb-NO" sz="1800" b="1" dirty="0">
                <a:solidFill>
                  <a:schemeClr val="bg1"/>
                </a:solidFill>
              </a:rPr>
              <a:t>Det finnes egne talentgrupper i vår krets for dommere, kalt «NORCORE»</a:t>
            </a:r>
          </a:p>
          <a:p>
            <a:r>
              <a:rPr lang="nb-NO" sz="1800" dirty="0">
                <a:solidFill>
                  <a:schemeClr val="bg1"/>
                </a:solidFill>
              </a:rPr>
              <a:t>Her har klubben flere dommere med. </a:t>
            </a:r>
          </a:p>
          <a:p>
            <a:pPr marL="0" indent="0">
              <a:buNone/>
            </a:pPr>
            <a:endParaRPr lang="nb-NO" sz="1800" b="1" dirty="0">
              <a:solidFill>
                <a:schemeClr val="bg1"/>
              </a:solidFill>
            </a:endParaRPr>
          </a:p>
        </p:txBody>
      </p:sp>
    </p:spTree>
    <p:extLst>
      <p:ext uri="{BB962C8B-B14F-4D97-AF65-F5344CB8AC3E}">
        <p14:creationId xmlns:p14="http://schemas.microsoft.com/office/powerpoint/2010/main" val="3009791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B7389-9693-7A76-FA61-3C8BCFF9324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CCCF48-4929-B314-BA94-1A62826274E1}"/>
              </a:ext>
            </a:extLst>
          </p:cNvPr>
          <p:cNvSpPr>
            <a:spLocks noGrp="1"/>
          </p:cNvSpPr>
          <p:nvPr>
            <p:ph type="title"/>
          </p:nvPr>
        </p:nvSpPr>
        <p:spPr>
          <a:xfrm>
            <a:off x="838200" y="177406"/>
            <a:ext cx="5473700" cy="966702"/>
          </a:xfrm>
        </p:spPr>
        <p:txBody>
          <a:bodyPr/>
          <a:lstStyle/>
          <a:p>
            <a:pPr algn="ctr"/>
            <a:r>
              <a:rPr lang="nb-NO" dirty="0">
                <a:solidFill>
                  <a:srgbClr val="947B5C"/>
                </a:solidFill>
              </a:rPr>
              <a:t>Klubbdommere 2026   </a:t>
            </a:r>
          </a:p>
        </p:txBody>
      </p:sp>
      <p:sp>
        <p:nvSpPr>
          <p:cNvPr id="6" name="Rectangle 2">
            <a:extLst>
              <a:ext uri="{FF2B5EF4-FFF2-40B4-BE49-F238E27FC236}">
                <a16:creationId xmlns:a16="http://schemas.microsoft.com/office/drawing/2014/main" id="{3C975D2B-38A0-05C3-D23D-881E1E5AAD6B}"/>
              </a:ext>
            </a:extLst>
          </p:cNvPr>
          <p:cNvSpPr>
            <a:spLocks noGrp="1" noChangeArrowheads="1"/>
          </p:cNvSpPr>
          <p:nvPr>
            <p:ph idx="1"/>
          </p:nvPr>
        </p:nvSpPr>
        <p:spPr bwMode="auto">
          <a:xfrm>
            <a:off x="533400" y="1058226"/>
            <a:ext cx="5473700" cy="4741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a:endParaRPr lang="nb-NO" sz="2000" dirty="0">
              <a:solidFill>
                <a:schemeClr val="bg1"/>
              </a:solidFill>
            </a:endParaRPr>
          </a:p>
          <a:p>
            <a:pPr marL="342900" indent="-342900"/>
            <a:r>
              <a:rPr lang="nb-NO" sz="2000" dirty="0">
                <a:solidFill>
                  <a:schemeClr val="bg1"/>
                </a:solidFill>
              </a:rPr>
              <a:t>Organisering av dommere og utdeling av kamper i barnefotballen vil skje gjennom SPOND. </a:t>
            </a:r>
          </a:p>
          <a:p>
            <a:pPr marL="342900" indent="-342900"/>
            <a:r>
              <a:rPr lang="nb-NO" sz="2000" dirty="0">
                <a:solidFill>
                  <a:schemeClr val="bg1"/>
                </a:solidFill>
              </a:rPr>
              <a:t>Vi vil i større grad sørge for at alle som vil dømme får muligheten – ikke mulighet for at enkelte «tar alt».</a:t>
            </a:r>
          </a:p>
          <a:p>
            <a:pPr marL="342900" indent="-342900"/>
            <a:r>
              <a:rPr lang="nb-NO" sz="2000" dirty="0">
                <a:solidFill>
                  <a:schemeClr val="bg1"/>
                </a:solidFill>
              </a:rPr>
              <a:t>De ferske dommerne vil bli fulgt opp av medlemmer av SPU eller foreldre for å gi de positive opplevelser rundt dømmingen. </a:t>
            </a:r>
          </a:p>
          <a:p>
            <a:pPr marL="342900" indent="-342900"/>
            <a:r>
              <a:rPr lang="nb-NO" sz="2000" dirty="0">
                <a:solidFill>
                  <a:schemeClr val="bg1"/>
                </a:solidFill>
              </a:rPr>
              <a:t>Trenere og lagledere i barnefotballen har et ansvar for å ta vare på våre ferske dommere.</a:t>
            </a:r>
          </a:p>
          <a:p>
            <a:pPr marL="0" indent="0">
              <a:buNone/>
            </a:pPr>
            <a:endParaRPr lang="nb-NO" sz="2000" b="1" dirty="0">
              <a:solidFill>
                <a:schemeClr val="bg1"/>
              </a:solidFill>
            </a:endParaRPr>
          </a:p>
          <a:p>
            <a:pPr marL="0" indent="0">
              <a:buNone/>
            </a:pPr>
            <a:r>
              <a:rPr lang="nb-NO" sz="2000" b="1" dirty="0">
                <a:solidFill>
                  <a:schemeClr val="bg1"/>
                </a:solidFill>
              </a:rPr>
              <a:t>«Ingen dommer – ingen kamp!» </a:t>
            </a:r>
          </a:p>
        </p:txBody>
      </p:sp>
      <p:pic>
        <p:nvPicPr>
          <p:cNvPr id="2050" name="Picture 2">
            <a:extLst>
              <a:ext uri="{FF2B5EF4-FFF2-40B4-BE49-F238E27FC236}">
                <a16:creationId xmlns:a16="http://schemas.microsoft.com/office/drawing/2014/main" id="{A33D79C6-6136-3E59-35B6-E83258A1C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276350"/>
            <a:ext cx="57404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963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A038E4-8BE2-8136-03B7-FC57A2F77E50}"/>
              </a:ext>
            </a:extLst>
          </p:cNvPr>
          <p:cNvSpPr>
            <a:spLocks noGrp="1"/>
          </p:cNvSpPr>
          <p:nvPr>
            <p:ph type="title"/>
          </p:nvPr>
        </p:nvSpPr>
        <p:spPr/>
        <p:txBody>
          <a:bodyPr/>
          <a:lstStyle/>
          <a:p>
            <a:r>
              <a:rPr lang="nb-NO" dirty="0">
                <a:solidFill>
                  <a:srgbClr val="947B5C"/>
                </a:solidFill>
              </a:rPr>
              <a:t>Frei FK som vertskap</a:t>
            </a:r>
          </a:p>
        </p:txBody>
      </p:sp>
      <p:sp>
        <p:nvSpPr>
          <p:cNvPr id="3" name="Plassholder for innhold 2">
            <a:extLst>
              <a:ext uri="{FF2B5EF4-FFF2-40B4-BE49-F238E27FC236}">
                <a16:creationId xmlns:a16="http://schemas.microsoft.com/office/drawing/2014/main" id="{02C009DB-1C19-785C-E2F4-1B3C471693D1}"/>
              </a:ext>
            </a:extLst>
          </p:cNvPr>
          <p:cNvSpPr>
            <a:spLocks noGrp="1"/>
          </p:cNvSpPr>
          <p:nvPr>
            <p:ph idx="1"/>
          </p:nvPr>
        </p:nvSpPr>
        <p:spPr>
          <a:xfrm>
            <a:off x="838200" y="1386348"/>
            <a:ext cx="10515600" cy="5106527"/>
          </a:xfrm>
        </p:spPr>
        <p:txBody>
          <a:bodyPr>
            <a:normAutofit/>
          </a:bodyPr>
          <a:lstStyle/>
          <a:p>
            <a:r>
              <a:rPr lang="nb-NO" dirty="0">
                <a:solidFill>
                  <a:schemeClr val="bg1"/>
                </a:solidFill>
              </a:rPr>
              <a:t>Frei FK ønsker å ta i mot besøkende lag, foreldre og dommere på en god måte</a:t>
            </a:r>
          </a:p>
          <a:p>
            <a:r>
              <a:rPr lang="nb-NO" dirty="0">
                <a:solidFill>
                  <a:schemeClr val="bg1"/>
                </a:solidFill>
              </a:rPr>
              <a:t>Fair Play i Frei FK;</a:t>
            </a:r>
          </a:p>
          <a:p>
            <a:r>
              <a:rPr lang="nb-NO" dirty="0" err="1">
                <a:solidFill>
                  <a:schemeClr val="bg1"/>
                </a:solidFill>
              </a:rPr>
              <a:t>Kampvert</a:t>
            </a:r>
            <a:r>
              <a:rPr lang="nb-NO" dirty="0">
                <a:solidFill>
                  <a:schemeClr val="bg1"/>
                </a:solidFill>
              </a:rPr>
              <a:t> skal være tilstede på alle kamper og informasjon om kampvertrollen finnes på fotball.no</a:t>
            </a:r>
          </a:p>
          <a:p>
            <a:r>
              <a:rPr lang="nb-NO" dirty="0">
                <a:solidFill>
                  <a:schemeClr val="bg1"/>
                </a:solidFill>
              </a:rPr>
              <a:t>Fair Play møte før kamp</a:t>
            </a:r>
          </a:p>
          <a:p>
            <a:r>
              <a:rPr lang="nb-NO" dirty="0">
                <a:solidFill>
                  <a:schemeClr val="bg1"/>
                </a:solidFill>
              </a:rPr>
              <a:t>Fair Play hilsen før avspark</a:t>
            </a:r>
          </a:p>
          <a:p>
            <a:r>
              <a:rPr lang="nb-NO" dirty="0">
                <a:solidFill>
                  <a:schemeClr val="bg1"/>
                </a:solidFill>
              </a:rPr>
              <a:t> Send alltid melding kvelden før og ønsk velkommen</a:t>
            </a:r>
          </a:p>
          <a:p>
            <a:r>
              <a:rPr lang="nb-NO" dirty="0">
                <a:solidFill>
                  <a:schemeClr val="bg1"/>
                </a:solidFill>
              </a:rPr>
              <a:t>Fair Play kurs for lag</a:t>
            </a:r>
          </a:p>
          <a:p>
            <a:r>
              <a:rPr lang="nb-NO" dirty="0">
                <a:solidFill>
                  <a:schemeClr val="bg1"/>
                </a:solidFill>
              </a:rPr>
              <a:t>Fair Play møte før sesong og signering av Fair </a:t>
            </a:r>
            <a:r>
              <a:rPr lang="nb-NO">
                <a:solidFill>
                  <a:schemeClr val="bg1"/>
                </a:solidFill>
              </a:rPr>
              <a:t>Play kontrakter</a:t>
            </a:r>
            <a:endParaRPr lang="nb-NO" dirty="0">
              <a:solidFill>
                <a:schemeClr val="bg1"/>
              </a:solidFill>
            </a:endParaRPr>
          </a:p>
          <a:p>
            <a:endParaRPr lang="nb-NO" dirty="0">
              <a:solidFill>
                <a:schemeClr val="bg1"/>
              </a:solidFill>
            </a:endParaRPr>
          </a:p>
        </p:txBody>
      </p:sp>
    </p:spTree>
    <p:extLst>
      <p:ext uri="{BB962C8B-B14F-4D97-AF65-F5344CB8AC3E}">
        <p14:creationId xmlns:p14="http://schemas.microsoft.com/office/powerpoint/2010/main" val="1490810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2EFC7-3434-237C-FD97-6251FBB1712E}"/>
              </a:ext>
            </a:extLst>
          </p:cNvPr>
          <p:cNvSpPr>
            <a:spLocks noGrp="1"/>
          </p:cNvSpPr>
          <p:nvPr>
            <p:ph type="title"/>
          </p:nvPr>
        </p:nvSpPr>
        <p:spPr/>
        <p:txBody>
          <a:bodyPr/>
          <a:lstStyle/>
          <a:p>
            <a:r>
              <a:rPr lang="nb-NO" dirty="0">
                <a:solidFill>
                  <a:srgbClr val="947B5C"/>
                </a:solidFill>
              </a:rPr>
              <a:t>Forslag til melding til motstander/dommer</a:t>
            </a:r>
          </a:p>
        </p:txBody>
      </p:sp>
      <p:sp>
        <p:nvSpPr>
          <p:cNvPr id="3" name="Plassholder for innhold 2">
            <a:extLst>
              <a:ext uri="{FF2B5EF4-FFF2-40B4-BE49-F238E27FC236}">
                <a16:creationId xmlns:a16="http://schemas.microsoft.com/office/drawing/2014/main" id="{D9A03810-DE33-BB07-BD6E-EE0F730AA3F4}"/>
              </a:ext>
            </a:extLst>
          </p:cNvPr>
          <p:cNvSpPr>
            <a:spLocks noGrp="1"/>
          </p:cNvSpPr>
          <p:nvPr>
            <p:ph idx="1"/>
          </p:nvPr>
        </p:nvSpPr>
        <p:spPr>
          <a:xfrm>
            <a:off x="2296668" y="1959737"/>
            <a:ext cx="7598664" cy="4351338"/>
          </a:xfrm>
        </p:spPr>
        <p:txBody>
          <a:bodyPr/>
          <a:lstStyle/>
          <a:p>
            <a:endParaRPr lang="nb-NO" dirty="0">
              <a:solidFill>
                <a:schemeClr val="bg1"/>
              </a:solidFill>
            </a:endParaRPr>
          </a:p>
          <a:p>
            <a:r>
              <a:rPr lang="nb-NO" i="1" dirty="0">
                <a:solidFill>
                  <a:schemeClr val="bg1"/>
                </a:solidFill>
              </a:rPr>
              <a:t>Hei! Velkommen til kamp i morgen mellom Frei FK og xxx. Kampen spilles klokka 19.00 på Omsundet Stadion. Garderober er tilgjengelig fra klokka 18.00. Vi stiller i helsorte drakter. Dagens dommer er </a:t>
            </a:r>
            <a:r>
              <a:rPr lang="nb-NO" i="1" dirty="0" err="1">
                <a:solidFill>
                  <a:schemeClr val="bg1"/>
                </a:solidFill>
              </a:rPr>
              <a:t>xxxx</a:t>
            </a:r>
            <a:r>
              <a:rPr lang="nb-NO" i="1" dirty="0">
                <a:solidFill>
                  <a:schemeClr val="bg1"/>
                </a:solidFill>
              </a:rPr>
              <a:t>. </a:t>
            </a:r>
          </a:p>
        </p:txBody>
      </p:sp>
    </p:spTree>
    <p:extLst>
      <p:ext uri="{BB962C8B-B14F-4D97-AF65-F5344CB8AC3E}">
        <p14:creationId xmlns:p14="http://schemas.microsoft.com/office/powerpoint/2010/main" val="3776305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9517-EFC0-4AAC-83F9-D5C62653EF6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E9C3C66-D002-1BED-1F44-4F816EE2C8F5}"/>
              </a:ext>
            </a:extLst>
          </p:cNvPr>
          <p:cNvSpPr>
            <a:spLocks noGrp="1"/>
          </p:cNvSpPr>
          <p:nvPr>
            <p:ph type="title"/>
          </p:nvPr>
        </p:nvSpPr>
        <p:spPr>
          <a:xfrm>
            <a:off x="1280805" y="725516"/>
            <a:ext cx="9630390" cy="747684"/>
          </a:xfrm>
        </p:spPr>
        <p:txBody>
          <a:bodyPr vert="horz" lIns="91440" tIns="45720" rIns="91440" bIns="45720" rtlCol="0" anchor="t">
            <a:normAutofit fontScale="90000"/>
          </a:bodyPr>
          <a:lstStyle/>
          <a:p>
            <a:r>
              <a:rPr lang="en-US" sz="4600" kern="1200" dirty="0" err="1">
                <a:solidFill>
                  <a:srgbClr val="947B5C"/>
                </a:solidFill>
                <a:latin typeface="+mj-lt"/>
                <a:ea typeface="+mj-ea"/>
                <a:cs typeface="+mj-cs"/>
              </a:rPr>
              <a:t>Positiv</a:t>
            </a:r>
            <a:r>
              <a:rPr lang="en-US" sz="4600" kern="1200" dirty="0">
                <a:solidFill>
                  <a:srgbClr val="947B5C"/>
                </a:solidFill>
                <a:latin typeface="+mj-lt"/>
                <a:ea typeface="+mj-ea"/>
                <a:cs typeface="+mj-cs"/>
              </a:rPr>
              <a:t> </a:t>
            </a:r>
            <a:r>
              <a:rPr lang="en-US" sz="4600" kern="1200" dirty="0" err="1">
                <a:solidFill>
                  <a:srgbClr val="947B5C"/>
                </a:solidFill>
                <a:latin typeface="+mj-lt"/>
                <a:ea typeface="+mj-ea"/>
                <a:cs typeface="+mj-cs"/>
              </a:rPr>
              <a:t>aktivitet</a:t>
            </a:r>
            <a:br>
              <a:rPr lang="en-US" sz="4600" kern="1200" dirty="0">
                <a:solidFill>
                  <a:srgbClr val="947B5C"/>
                </a:solidFill>
                <a:latin typeface="+mj-lt"/>
                <a:ea typeface="+mj-ea"/>
                <a:cs typeface="+mj-cs"/>
              </a:rPr>
            </a:br>
            <a:r>
              <a:rPr lang="en-US" sz="2200" kern="1200" dirty="0">
                <a:solidFill>
                  <a:schemeClr val="bg1"/>
                </a:solidFill>
                <a:latin typeface="+mj-lt"/>
                <a:ea typeface="+mj-ea"/>
                <a:cs typeface="+mj-cs"/>
              </a:rPr>
              <a:t>Med Fredrik </a:t>
            </a:r>
            <a:r>
              <a:rPr lang="en-US" sz="2200" kern="1200" dirty="0" err="1">
                <a:solidFill>
                  <a:schemeClr val="bg1"/>
                </a:solidFill>
                <a:latin typeface="+mj-lt"/>
                <a:ea typeface="+mj-ea"/>
                <a:cs typeface="+mj-cs"/>
              </a:rPr>
              <a:t>og</a:t>
            </a:r>
            <a:r>
              <a:rPr lang="en-US" sz="2200" kern="1200" dirty="0">
                <a:solidFill>
                  <a:schemeClr val="bg1"/>
                </a:solidFill>
                <a:latin typeface="+mj-lt"/>
                <a:ea typeface="+mj-ea"/>
                <a:cs typeface="+mj-cs"/>
              </a:rPr>
              <a:t> Aina </a:t>
            </a:r>
            <a:r>
              <a:rPr lang="en-US" sz="2000" kern="1200" dirty="0">
                <a:solidFill>
                  <a:schemeClr val="bg1"/>
                </a:solidFill>
                <a:latin typeface="+mj-lt"/>
                <a:ea typeface="+mj-ea"/>
                <a:cs typeface="+mj-cs"/>
              </a:rPr>
              <a:t> - </a:t>
            </a:r>
            <a:r>
              <a:rPr lang="en-US" sz="2000" kern="1200" dirty="0" err="1">
                <a:solidFill>
                  <a:schemeClr val="bg1"/>
                </a:solidFill>
                <a:latin typeface="+mj-lt"/>
                <a:ea typeface="+mj-ea"/>
                <a:cs typeface="+mj-cs"/>
              </a:rPr>
              <a:t>trenerveiledere</a:t>
            </a:r>
            <a:r>
              <a:rPr lang="en-US" sz="2000" kern="1200" dirty="0">
                <a:solidFill>
                  <a:schemeClr val="bg1"/>
                </a:solidFill>
                <a:latin typeface="+mj-lt"/>
                <a:ea typeface="+mj-ea"/>
                <a:cs typeface="+mj-cs"/>
              </a:rPr>
              <a:t> </a:t>
            </a:r>
            <a:endParaRPr lang="en-US" sz="4600" kern="1200" dirty="0">
              <a:solidFill>
                <a:schemeClr val="bg1"/>
              </a:solidFill>
              <a:latin typeface="+mj-lt"/>
              <a:ea typeface="+mj-ea"/>
              <a:cs typeface="+mj-cs"/>
            </a:endParaRPr>
          </a:p>
        </p:txBody>
      </p:sp>
      <p:pic>
        <p:nvPicPr>
          <p:cNvPr id="3" name="Bilde 2">
            <a:extLst>
              <a:ext uri="{FF2B5EF4-FFF2-40B4-BE49-F238E27FC236}">
                <a16:creationId xmlns:a16="http://schemas.microsoft.com/office/drawing/2014/main" id="{B35D8A0D-8FEB-3AE0-F901-2E331554C11D}"/>
              </a:ext>
            </a:extLst>
          </p:cNvPr>
          <p:cNvPicPr>
            <a:picLocks noChangeAspect="1"/>
          </p:cNvPicPr>
          <p:nvPr/>
        </p:nvPicPr>
        <p:blipFill>
          <a:blip r:embed="rId3"/>
          <a:stretch>
            <a:fillRect/>
          </a:stretch>
        </p:blipFill>
        <p:spPr>
          <a:xfrm>
            <a:off x="7048967" y="281643"/>
            <a:ext cx="4688926" cy="4442757"/>
          </a:xfrm>
          <a:prstGeom prst="rect">
            <a:avLst/>
          </a:prstGeom>
        </p:spPr>
      </p:pic>
      <p:pic>
        <p:nvPicPr>
          <p:cNvPr id="4" name="Bilde 3">
            <a:extLst>
              <a:ext uri="{FF2B5EF4-FFF2-40B4-BE49-F238E27FC236}">
                <a16:creationId xmlns:a16="http://schemas.microsoft.com/office/drawing/2014/main" id="{5316582C-012C-059C-BA15-C28048AB4316}"/>
              </a:ext>
            </a:extLst>
          </p:cNvPr>
          <p:cNvPicPr>
            <a:picLocks noChangeAspect="1"/>
          </p:cNvPicPr>
          <p:nvPr/>
        </p:nvPicPr>
        <p:blipFill>
          <a:blip r:embed="rId4"/>
          <a:stretch>
            <a:fillRect/>
          </a:stretch>
        </p:blipFill>
        <p:spPr>
          <a:xfrm>
            <a:off x="821903" y="1917073"/>
            <a:ext cx="4591557" cy="4442757"/>
          </a:xfrm>
          <a:prstGeom prst="rect">
            <a:avLst/>
          </a:prstGeom>
        </p:spPr>
      </p:pic>
    </p:spTree>
    <p:extLst>
      <p:ext uri="{BB962C8B-B14F-4D97-AF65-F5344CB8AC3E}">
        <p14:creationId xmlns:p14="http://schemas.microsoft.com/office/powerpoint/2010/main" val="2116971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28A95C-321F-7669-E8FB-E4EAA05D1DFD}"/>
              </a:ext>
            </a:extLst>
          </p:cNvPr>
          <p:cNvSpPr>
            <a:spLocks noGrp="1"/>
          </p:cNvSpPr>
          <p:nvPr>
            <p:ph type="title"/>
          </p:nvPr>
        </p:nvSpPr>
        <p:spPr/>
        <p:txBody>
          <a:bodyPr/>
          <a:lstStyle/>
          <a:p>
            <a:r>
              <a:rPr lang="nb-NO" dirty="0">
                <a:solidFill>
                  <a:srgbClr val="947B5C"/>
                </a:solidFill>
              </a:rPr>
              <a:t>Samfunnsansvar </a:t>
            </a:r>
            <a:endParaRPr lang="nb-NO" dirty="0">
              <a:solidFill>
                <a:schemeClr val="bg1"/>
              </a:solidFill>
            </a:endParaRPr>
          </a:p>
        </p:txBody>
      </p:sp>
      <p:sp>
        <p:nvSpPr>
          <p:cNvPr id="3" name="Plassholder for innhold 2">
            <a:extLst>
              <a:ext uri="{FF2B5EF4-FFF2-40B4-BE49-F238E27FC236}">
                <a16:creationId xmlns:a16="http://schemas.microsoft.com/office/drawing/2014/main" id="{1FE72B62-4669-A990-175E-8F8836319E14}"/>
              </a:ext>
            </a:extLst>
          </p:cNvPr>
          <p:cNvSpPr>
            <a:spLocks noGrp="1"/>
          </p:cNvSpPr>
          <p:nvPr>
            <p:ph idx="1"/>
          </p:nvPr>
        </p:nvSpPr>
        <p:spPr/>
        <p:txBody>
          <a:bodyPr>
            <a:normAutofit/>
          </a:bodyPr>
          <a:lstStyle/>
          <a:p>
            <a:r>
              <a:rPr lang="nb-NO" dirty="0">
                <a:solidFill>
                  <a:schemeClr val="bg1"/>
                </a:solidFill>
              </a:rPr>
              <a:t>Det viktigste vi driver med, er kanskje ikke å lage gode fotballspillere, men å lage gode mennesker. </a:t>
            </a:r>
          </a:p>
          <a:p>
            <a:endParaRPr lang="nb-NO" dirty="0">
              <a:solidFill>
                <a:schemeClr val="bg1"/>
              </a:solidFill>
            </a:endParaRPr>
          </a:p>
          <a:p>
            <a:r>
              <a:rPr lang="nb-NO" dirty="0">
                <a:solidFill>
                  <a:schemeClr val="bg1"/>
                </a:solidFill>
              </a:rPr>
              <a:t>Hvordan skape gode miljø hvor det er trygt og godt for alle å være?</a:t>
            </a:r>
          </a:p>
          <a:p>
            <a:endParaRPr lang="nb-NO" dirty="0">
              <a:solidFill>
                <a:schemeClr val="bg1"/>
              </a:solidFill>
            </a:endParaRPr>
          </a:p>
          <a:p>
            <a:r>
              <a:rPr lang="nb-NO" dirty="0">
                <a:solidFill>
                  <a:schemeClr val="bg1"/>
                </a:solidFill>
              </a:rPr>
              <a:t>Ikke undervurder din egen betydning som trener/lagleder i fotballen!  </a:t>
            </a:r>
          </a:p>
          <a:p>
            <a:endParaRPr lang="nb-NO" dirty="0">
              <a:solidFill>
                <a:schemeClr val="bg1"/>
              </a:solidFill>
            </a:endParaRPr>
          </a:p>
        </p:txBody>
      </p:sp>
    </p:spTree>
    <p:extLst>
      <p:ext uri="{BB962C8B-B14F-4D97-AF65-F5344CB8AC3E}">
        <p14:creationId xmlns:p14="http://schemas.microsoft.com/office/powerpoint/2010/main" val="347863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E96FFE-DC32-1D1A-EEFF-6571DD832B64}"/>
              </a:ext>
            </a:extLst>
          </p:cNvPr>
          <p:cNvSpPr>
            <a:spLocks noGrp="1"/>
          </p:cNvSpPr>
          <p:nvPr>
            <p:ph type="title"/>
          </p:nvPr>
        </p:nvSpPr>
        <p:spPr/>
        <p:txBody>
          <a:bodyPr/>
          <a:lstStyle/>
          <a:p>
            <a:r>
              <a:rPr lang="nb-NO" dirty="0">
                <a:solidFill>
                  <a:srgbClr val="947B5C"/>
                </a:solidFill>
              </a:rPr>
              <a:t>AGENDA</a:t>
            </a:r>
          </a:p>
        </p:txBody>
      </p:sp>
      <p:sp>
        <p:nvSpPr>
          <p:cNvPr id="3" name="Plassholder for innhold 2">
            <a:extLst>
              <a:ext uri="{FF2B5EF4-FFF2-40B4-BE49-F238E27FC236}">
                <a16:creationId xmlns:a16="http://schemas.microsoft.com/office/drawing/2014/main" id="{39AE0B6A-749E-BFB3-744A-18795E0E0AB3}"/>
              </a:ext>
            </a:extLst>
          </p:cNvPr>
          <p:cNvSpPr>
            <a:spLocks noGrp="1"/>
          </p:cNvSpPr>
          <p:nvPr>
            <p:ph idx="1"/>
          </p:nvPr>
        </p:nvSpPr>
        <p:spPr>
          <a:xfrm>
            <a:off x="838200" y="1690688"/>
            <a:ext cx="10515600" cy="4351338"/>
          </a:xfrm>
        </p:spPr>
        <p:txBody>
          <a:bodyPr>
            <a:normAutofit lnSpcReduction="10000"/>
          </a:bodyPr>
          <a:lstStyle/>
          <a:p>
            <a:r>
              <a:rPr lang="nb-NO" dirty="0">
                <a:solidFill>
                  <a:schemeClr val="bg1"/>
                </a:solidFill>
              </a:rPr>
              <a:t>Info fra styreleder</a:t>
            </a:r>
          </a:p>
          <a:p>
            <a:pPr lvl="1"/>
            <a:r>
              <a:rPr lang="nb-NO" dirty="0">
                <a:solidFill>
                  <a:schemeClr val="bg1"/>
                </a:solidFill>
              </a:rPr>
              <a:t>Klubben som sjef</a:t>
            </a:r>
          </a:p>
          <a:p>
            <a:pPr lvl="1"/>
            <a:r>
              <a:rPr lang="nb-NO" dirty="0">
                <a:solidFill>
                  <a:schemeClr val="bg1"/>
                </a:solidFill>
              </a:rPr>
              <a:t>Draktleverandør</a:t>
            </a:r>
          </a:p>
          <a:p>
            <a:pPr lvl="1"/>
            <a:r>
              <a:rPr lang="nb-NO" dirty="0">
                <a:solidFill>
                  <a:schemeClr val="bg1"/>
                </a:solidFill>
              </a:rPr>
              <a:t>So/Me</a:t>
            </a:r>
          </a:p>
          <a:p>
            <a:r>
              <a:rPr lang="nb-NO" dirty="0">
                <a:solidFill>
                  <a:schemeClr val="bg1"/>
                </a:solidFill>
              </a:rPr>
              <a:t>Info fra sportslig leder</a:t>
            </a:r>
          </a:p>
          <a:p>
            <a:pPr lvl="1"/>
            <a:r>
              <a:rPr lang="nb-NO" dirty="0">
                <a:solidFill>
                  <a:schemeClr val="bg1"/>
                </a:solidFill>
              </a:rPr>
              <a:t>Frei FK som vertskap/</a:t>
            </a:r>
            <a:r>
              <a:rPr lang="nb-NO" dirty="0" err="1">
                <a:solidFill>
                  <a:schemeClr val="bg1"/>
                </a:solidFill>
              </a:rPr>
              <a:t>Kampvert</a:t>
            </a:r>
            <a:endParaRPr lang="nb-NO" dirty="0">
              <a:solidFill>
                <a:schemeClr val="bg1"/>
              </a:solidFill>
            </a:endParaRPr>
          </a:p>
          <a:p>
            <a:pPr lvl="1"/>
            <a:r>
              <a:rPr lang="nb-NO" dirty="0">
                <a:solidFill>
                  <a:schemeClr val="bg1"/>
                </a:solidFill>
              </a:rPr>
              <a:t>Fair Play</a:t>
            </a:r>
          </a:p>
          <a:p>
            <a:pPr lvl="1"/>
            <a:r>
              <a:rPr lang="nb-NO" dirty="0">
                <a:solidFill>
                  <a:schemeClr val="bg1"/>
                </a:solidFill>
              </a:rPr>
              <a:t>Trenerutdanning </a:t>
            </a:r>
          </a:p>
          <a:p>
            <a:r>
              <a:rPr lang="nb-NO" dirty="0">
                <a:solidFill>
                  <a:schemeClr val="bg1"/>
                </a:solidFill>
              </a:rPr>
              <a:t>Dommere </a:t>
            </a:r>
          </a:p>
          <a:p>
            <a:r>
              <a:rPr lang="nb-NO" dirty="0">
                <a:solidFill>
                  <a:schemeClr val="bg1"/>
                </a:solidFill>
              </a:rPr>
              <a:t>Trenerveileder: Positiv aktivitet </a:t>
            </a:r>
          </a:p>
          <a:p>
            <a:endParaRPr lang="nb-NO" dirty="0">
              <a:solidFill>
                <a:schemeClr val="bg1"/>
              </a:solidFill>
            </a:endParaRPr>
          </a:p>
          <a:p>
            <a:endParaRPr lang="nb-NO" dirty="0">
              <a:solidFill>
                <a:schemeClr val="bg1"/>
              </a:solidFill>
            </a:endParaRPr>
          </a:p>
          <a:p>
            <a:pPr marL="0" indent="0">
              <a:buNone/>
            </a:pPr>
            <a:endParaRPr lang="nb-NO" dirty="0">
              <a:solidFill>
                <a:schemeClr val="bg1"/>
              </a:solidFill>
            </a:endParaRPr>
          </a:p>
        </p:txBody>
      </p:sp>
    </p:spTree>
    <p:extLst>
      <p:ext uri="{BB962C8B-B14F-4D97-AF65-F5344CB8AC3E}">
        <p14:creationId xmlns:p14="http://schemas.microsoft.com/office/powerpoint/2010/main" val="2084426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9CB1D-C587-EFD5-996D-E504F707683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955AFB38-E104-614D-6BAA-F1A898DC04E2}"/>
              </a:ext>
            </a:extLst>
          </p:cNvPr>
          <p:cNvSpPr>
            <a:spLocks noGrp="1"/>
          </p:cNvSpPr>
          <p:nvPr>
            <p:ph type="title"/>
          </p:nvPr>
        </p:nvSpPr>
        <p:spPr/>
        <p:txBody>
          <a:bodyPr/>
          <a:lstStyle/>
          <a:p>
            <a:r>
              <a:rPr lang="nb-NO" dirty="0">
                <a:solidFill>
                  <a:srgbClr val="947B5C"/>
                </a:solidFill>
              </a:rPr>
              <a:t>Ingredienser i ei god økt </a:t>
            </a:r>
            <a:r>
              <a:rPr lang="nb-NO" dirty="0">
                <a:solidFill>
                  <a:schemeClr val="bg1"/>
                </a:solidFill>
              </a:rPr>
              <a:t> </a:t>
            </a:r>
          </a:p>
        </p:txBody>
      </p:sp>
      <p:sp>
        <p:nvSpPr>
          <p:cNvPr id="3" name="Plassholder for innhold 2">
            <a:extLst>
              <a:ext uri="{FF2B5EF4-FFF2-40B4-BE49-F238E27FC236}">
                <a16:creationId xmlns:a16="http://schemas.microsoft.com/office/drawing/2014/main" id="{74DB2B2B-BDEC-C9E8-EFAA-6EB11C8AB1AD}"/>
              </a:ext>
            </a:extLst>
          </p:cNvPr>
          <p:cNvSpPr>
            <a:spLocks noGrp="1"/>
          </p:cNvSpPr>
          <p:nvPr>
            <p:ph idx="1"/>
          </p:nvPr>
        </p:nvSpPr>
        <p:spPr/>
        <p:txBody>
          <a:bodyPr>
            <a:normAutofit/>
          </a:bodyPr>
          <a:lstStyle/>
          <a:p>
            <a:r>
              <a:rPr lang="nb-NO" sz="2400" dirty="0">
                <a:solidFill>
                  <a:schemeClr val="bg1"/>
                </a:solidFill>
              </a:rPr>
              <a:t>All aktivitet med ball​.</a:t>
            </a:r>
          </a:p>
          <a:p>
            <a:r>
              <a:rPr lang="nb-NO" sz="2400" dirty="0">
                <a:solidFill>
                  <a:schemeClr val="bg1"/>
                </a:solidFill>
              </a:rPr>
              <a:t>Med og motspillere i flest mulig øvelser​.</a:t>
            </a:r>
          </a:p>
          <a:p>
            <a:r>
              <a:rPr lang="nb-NO" sz="2400" dirty="0">
                <a:solidFill>
                  <a:schemeClr val="bg1"/>
                </a:solidFill>
              </a:rPr>
              <a:t>Øktene er godt forberedt, og sørger for høy aktivitet​.</a:t>
            </a:r>
          </a:p>
          <a:p>
            <a:r>
              <a:rPr lang="nb-NO" sz="2400" dirty="0">
                <a:solidFill>
                  <a:schemeClr val="bg1"/>
                </a:solidFill>
              </a:rPr>
              <a:t>Konkurranser brukes som virkemiddel for morsomme treningsøkter med høy intensitet​.</a:t>
            </a:r>
          </a:p>
          <a:p>
            <a:r>
              <a:rPr lang="nb-NO" sz="2400" dirty="0">
                <a:solidFill>
                  <a:schemeClr val="bg1"/>
                </a:solidFill>
              </a:rPr>
              <a:t>Treneren skaper trygghet gjennom å se alle og forsterke det som er positivt.</a:t>
            </a:r>
          </a:p>
          <a:p>
            <a:r>
              <a:rPr lang="nb-NO" sz="2400" dirty="0">
                <a:solidFill>
                  <a:schemeClr val="bg1"/>
                </a:solidFill>
              </a:rPr>
              <a:t>Treneren er en tydelig leder​.</a:t>
            </a:r>
          </a:p>
          <a:p>
            <a:r>
              <a:rPr lang="nb-NO" sz="2400" dirty="0">
                <a:solidFill>
                  <a:schemeClr val="bg1"/>
                </a:solidFill>
              </a:rPr>
              <a:t>Bruk mye tilpasset smålagspill som gir mange situasjoner for å score mål/hindre mål​​.</a:t>
            </a:r>
          </a:p>
          <a:p>
            <a:endParaRPr lang="nb-NO" dirty="0">
              <a:solidFill>
                <a:schemeClr val="bg1"/>
              </a:solidFill>
            </a:endParaRPr>
          </a:p>
        </p:txBody>
      </p:sp>
    </p:spTree>
    <p:extLst>
      <p:ext uri="{BB962C8B-B14F-4D97-AF65-F5344CB8AC3E}">
        <p14:creationId xmlns:p14="http://schemas.microsoft.com/office/powerpoint/2010/main" val="97941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F0DE7-1854-52AA-2020-9405C799A63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05AEF2DC-91D2-62C8-068E-95EFE364AFA0}"/>
              </a:ext>
            </a:extLst>
          </p:cNvPr>
          <p:cNvSpPr>
            <a:spLocks noGrp="1"/>
          </p:cNvSpPr>
          <p:nvPr>
            <p:ph type="title"/>
          </p:nvPr>
        </p:nvSpPr>
        <p:spPr/>
        <p:txBody>
          <a:bodyPr/>
          <a:lstStyle/>
          <a:p>
            <a:r>
              <a:rPr lang="nb-NO" dirty="0">
                <a:solidFill>
                  <a:srgbClr val="947B5C"/>
                </a:solidFill>
              </a:rPr>
              <a:t>Ingredienser i ei god økt </a:t>
            </a:r>
            <a:r>
              <a:rPr lang="nb-NO" dirty="0">
                <a:solidFill>
                  <a:schemeClr val="bg1"/>
                </a:solidFill>
              </a:rPr>
              <a:t> </a:t>
            </a:r>
          </a:p>
        </p:txBody>
      </p:sp>
      <p:sp>
        <p:nvSpPr>
          <p:cNvPr id="3" name="Plassholder for innhold 2">
            <a:extLst>
              <a:ext uri="{FF2B5EF4-FFF2-40B4-BE49-F238E27FC236}">
                <a16:creationId xmlns:a16="http://schemas.microsoft.com/office/drawing/2014/main" id="{ACEF9840-B55C-360D-3FFD-C1DD9C7FEB4D}"/>
              </a:ext>
            </a:extLst>
          </p:cNvPr>
          <p:cNvSpPr>
            <a:spLocks noGrp="1"/>
          </p:cNvSpPr>
          <p:nvPr>
            <p:ph idx="1"/>
          </p:nvPr>
        </p:nvSpPr>
        <p:spPr/>
        <p:txBody>
          <a:bodyPr>
            <a:normAutofit/>
          </a:bodyPr>
          <a:lstStyle/>
          <a:p>
            <a:endParaRPr lang="nb-NO" dirty="0">
              <a:solidFill>
                <a:schemeClr val="bg1"/>
              </a:solidFill>
            </a:endParaRPr>
          </a:p>
        </p:txBody>
      </p:sp>
      <p:pic>
        <p:nvPicPr>
          <p:cNvPr id="5" name="Bilde 4">
            <a:extLst>
              <a:ext uri="{FF2B5EF4-FFF2-40B4-BE49-F238E27FC236}">
                <a16:creationId xmlns:a16="http://schemas.microsoft.com/office/drawing/2014/main" id="{D49CF63F-59BC-F062-3A10-5DE266280215}"/>
              </a:ext>
            </a:extLst>
          </p:cNvPr>
          <p:cNvPicPr>
            <a:picLocks noChangeAspect="1"/>
          </p:cNvPicPr>
          <p:nvPr/>
        </p:nvPicPr>
        <p:blipFill>
          <a:blip r:embed="rId2"/>
          <a:stretch>
            <a:fillRect/>
          </a:stretch>
        </p:blipFill>
        <p:spPr>
          <a:xfrm>
            <a:off x="934119" y="1825625"/>
            <a:ext cx="10323761" cy="4351338"/>
          </a:xfrm>
          <a:prstGeom prst="rect">
            <a:avLst/>
          </a:prstGeom>
        </p:spPr>
      </p:pic>
    </p:spTree>
    <p:extLst>
      <p:ext uri="{BB962C8B-B14F-4D97-AF65-F5344CB8AC3E}">
        <p14:creationId xmlns:p14="http://schemas.microsoft.com/office/powerpoint/2010/main" val="1475320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0087F-3877-E9A7-57CE-6ED781EC0791}"/>
              </a:ext>
            </a:extLst>
          </p:cNvPr>
          <p:cNvSpPr>
            <a:spLocks noGrp="1"/>
          </p:cNvSpPr>
          <p:nvPr>
            <p:ph type="title"/>
          </p:nvPr>
        </p:nvSpPr>
        <p:spPr/>
        <p:txBody>
          <a:bodyPr/>
          <a:lstStyle/>
          <a:p>
            <a:r>
              <a:rPr lang="nb-NO" dirty="0">
                <a:solidFill>
                  <a:srgbClr val="947B5C"/>
                </a:solidFill>
              </a:rPr>
              <a:t>Noen viktige avklaringer </a:t>
            </a:r>
          </a:p>
        </p:txBody>
      </p:sp>
      <p:sp>
        <p:nvSpPr>
          <p:cNvPr id="3" name="Plassholder for innhold 2">
            <a:extLst>
              <a:ext uri="{FF2B5EF4-FFF2-40B4-BE49-F238E27FC236}">
                <a16:creationId xmlns:a16="http://schemas.microsoft.com/office/drawing/2014/main" id="{C259D0A4-C949-F02E-F397-223DF21F818D}"/>
              </a:ext>
            </a:extLst>
          </p:cNvPr>
          <p:cNvSpPr>
            <a:spLocks noGrp="1"/>
          </p:cNvSpPr>
          <p:nvPr>
            <p:ph idx="1"/>
          </p:nvPr>
        </p:nvSpPr>
        <p:spPr/>
        <p:txBody>
          <a:bodyPr>
            <a:normAutofit fontScale="62500" lnSpcReduction="20000"/>
          </a:bodyPr>
          <a:lstStyle/>
          <a:p>
            <a:pPr marL="0" indent="0">
              <a:buNone/>
            </a:pPr>
            <a:r>
              <a:rPr lang="nb-NO" b="1" dirty="0">
                <a:solidFill>
                  <a:schemeClr val="bg1"/>
                </a:solidFill>
              </a:rPr>
              <a:t>Motivasjon</a:t>
            </a:r>
          </a:p>
          <a:p>
            <a:r>
              <a:rPr lang="nb-NO" dirty="0">
                <a:solidFill>
                  <a:schemeClr val="bg1"/>
                </a:solidFill>
              </a:rPr>
              <a:t>er spillerens ønske om å trene, få utvikling, og delta i fotballaktivitet sammen med venner. Motivasjonen er altså basert på treningsiver, og ikke ferdighet per dato.</a:t>
            </a:r>
          </a:p>
          <a:p>
            <a:pPr marL="0" indent="0">
              <a:buNone/>
            </a:pPr>
            <a:r>
              <a:rPr lang="nb-NO" b="1" dirty="0">
                <a:solidFill>
                  <a:schemeClr val="bg1"/>
                </a:solidFill>
              </a:rPr>
              <a:t>Differensiering</a:t>
            </a:r>
          </a:p>
          <a:p>
            <a:r>
              <a:rPr lang="nb-NO" dirty="0">
                <a:solidFill>
                  <a:schemeClr val="bg1"/>
                </a:solidFill>
              </a:rPr>
              <a:t>(eller positiv forskjellsbehandling) handler om å tilrettelegge treningen ut fra spillernes ønsker, motivasjon og ferdighetsmessige ståsted. Dette kan gjelde både på vanskelighetsgrad, mengde, veiledning og gruppeinndeling. Når det gjelder gruppeinndeling, skal disse ikke være statiske, men dynamiske i forhold til innholdet i økta.</a:t>
            </a:r>
          </a:p>
          <a:p>
            <a:pPr marL="0" indent="0">
              <a:buNone/>
            </a:pPr>
            <a:r>
              <a:rPr lang="nb-NO" b="1" dirty="0">
                <a:solidFill>
                  <a:schemeClr val="bg1"/>
                </a:solidFill>
              </a:rPr>
              <a:t>Seleksjon</a:t>
            </a:r>
          </a:p>
          <a:p>
            <a:r>
              <a:rPr lang="nb-NO" dirty="0">
                <a:solidFill>
                  <a:schemeClr val="bg1"/>
                </a:solidFill>
              </a:rPr>
              <a:t>er å gi noen enkeltspillere eller grupper et eksklusivt tilbud. Det kan være i form av flere treninger og kamper som ikke er åpne for alle som vil delta. Seleksjon skal ikke forekomme før det året spilleren fyller 12 år, men også etter det må klubbene legge til rette for alle som vil trene og spille mye.</a:t>
            </a:r>
          </a:p>
          <a:p>
            <a:pPr marL="0" indent="0">
              <a:buNone/>
            </a:pPr>
            <a:r>
              <a:rPr lang="nb-NO" b="1" dirty="0">
                <a:solidFill>
                  <a:schemeClr val="bg1"/>
                </a:solidFill>
              </a:rPr>
              <a:t>Topping</a:t>
            </a:r>
          </a:p>
          <a:p>
            <a:r>
              <a:rPr lang="nb-NO" dirty="0">
                <a:solidFill>
                  <a:schemeClr val="bg1"/>
                </a:solidFill>
              </a:rPr>
              <a:t>er en seleksjon knyttet til kampen, hvor enkelt spillere får vesentlig mer spilletid enn andre, basert på ferdighetsnivå per dato. Topping er resultatbasert og ikke mestringsbasert. Dette skal ikke forekomme i barnefotballen</a:t>
            </a:r>
            <a:br>
              <a:rPr lang="nb-NO" dirty="0">
                <a:solidFill>
                  <a:schemeClr val="bg1"/>
                </a:solidFill>
              </a:rPr>
            </a:br>
            <a:endParaRPr lang="nb-NO" dirty="0">
              <a:solidFill>
                <a:schemeClr val="bg1"/>
              </a:solidFill>
            </a:endParaRPr>
          </a:p>
        </p:txBody>
      </p:sp>
    </p:spTree>
    <p:extLst>
      <p:ext uri="{BB962C8B-B14F-4D97-AF65-F5344CB8AC3E}">
        <p14:creationId xmlns:p14="http://schemas.microsoft.com/office/powerpoint/2010/main" val="145271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CF97B9-8F2F-1B48-4E23-B0CCAF72448F}"/>
              </a:ext>
            </a:extLst>
          </p:cNvPr>
          <p:cNvSpPr>
            <a:spLocks noGrp="1"/>
          </p:cNvSpPr>
          <p:nvPr>
            <p:ph type="title"/>
          </p:nvPr>
        </p:nvSpPr>
        <p:spPr/>
        <p:txBody>
          <a:bodyPr/>
          <a:lstStyle/>
          <a:p>
            <a:r>
              <a:rPr lang="nb-NO" dirty="0">
                <a:solidFill>
                  <a:srgbClr val="947B5C"/>
                </a:solidFill>
              </a:rPr>
              <a:t>Jevnbyrdighet </a:t>
            </a:r>
          </a:p>
        </p:txBody>
      </p:sp>
      <p:sp>
        <p:nvSpPr>
          <p:cNvPr id="3" name="Plassholder for innhold 2">
            <a:extLst>
              <a:ext uri="{FF2B5EF4-FFF2-40B4-BE49-F238E27FC236}">
                <a16:creationId xmlns:a16="http://schemas.microsoft.com/office/drawing/2014/main" id="{71BEE92B-F42E-8F6D-7E00-76A23B66ADBD}"/>
              </a:ext>
            </a:extLst>
          </p:cNvPr>
          <p:cNvSpPr>
            <a:spLocks noGrp="1"/>
          </p:cNvSpPr>
          <p:nvPr>
            <p:ph idx="1"/>
          </p:nvPr>
        </p:nvSpPr>
        <p:spPr/>
        <p:txBody>
          <a:bodyPr/>
          <a:lstStyle/>
          <a:p>
            <a:pPr marL="0" indent="0">
              <a:buNone/>
            </a:pPr>
            <a:r>
              <a:rPr lang="nb-NO" dirty="0">
                <a:solidFill>
                  <a:schemeClr val="bg1"/>
                </a:solidFill>
              </a:rPr>
              <a:t>På trening:</a:t>
            </a:r>
          </a:p>
          <a:p>
            <a:r>
              <a:rPr lang="nb-NO" dirty="0">
                <a:solidFill>
                  <a:schemeClr val="bg1"/>
                </a:solidFill>
              </a:rPr>
              <a:t>1/3-prinsippet </a:t>
            </a:r>
          </a:p>
          <a:p>
            <a:endParaRPr lang="nb-NO" dirty="0">
              <a:solidFill>
                <a:schemeClr val="bg1"/>
              </a:solidFill>
            </a:endParaRPr>
          </a:p>
          <a:p>
            <a:pPr marL="0" indent="0">
              <a:buNone/>
            </a:pPr>
            <a:r>
              <a:rPr lang="nb-NO" dirty="0">
                <a:solidFill>
                  <a:schemeClr val="bg1"/>
                </a:solidFill>
              </a:rPr>
              <a:t>På kamp:</a:t>
            </a:r>
          </a:p>
          <a:p>
            <a:r>
              <a:rPr lang="nb-NO" dirty="0">
                <a:solidFill>
                  <a:schemeClr val="bg1"/>
                </a:solidFill>
              </a:rPr>
              <a:t>En perfekt kamp ender uavgjort </a:t>
            </a:r>
          </a:p>
          <a:p>
            <a:r>
              <a:rPr lang="nb-NO" dirty="0">
                <a:solidFill>
                  <a:schemeClr val="bg1"/>
                </a:solidFill>
              </a:rPr>
              <a:t>Ikke sett din beste spiller mot deres svakeste</a:t>
            </a:r>
          </a:p>
          <a:p>
            <a:r>
              <a:rPr lang="nb-NO" dirty="0">
                <a:solidFill>
                  <a:schemeClr val="bg1"/>
                </a:solidFill>
              </a:rPr>
              <a:t>Spilletid? </a:t>
            </a:r>
          </a:p>
        </p:txBody>
      </p:sp>
    </p:spTree>
    <p:extLst>
      <p:ext uri="{BB962C8B-B14F-4D97-AF65-F5344CB8AC3E}">
        <p14:creationId xmlns:p14="http://schemas.microsoft.com/office/powerpoint/2010/main" val="338443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D21664AA-DFBE-B667-6AAA-5AE8817D97C6}"/>
              </a:ext>
            </a:extLst>
          </p:cNvPr>
          <p:cNvPicPr>
            <a:picLocks noChangeAspect="1"/>
          </p:cNvPicPr>
          <p:nvPr/>
        </p:nvPicPr>
        <p:blipFill>
          <a:blip r:embed="rId2"/>
          <a:stretch>
            <a:fillRect/>
          </a:stretch>
        </p:blipFill>
        <p:spPr>
          <a:xfrm>
            <a:off x="-1523" y="0"/>
            <a:ext cx="12191999" cy="6858000"/>
          </a:xfrm>
          <a:prstGeom prst="rect">
            <a:avLst/>
          </a:prstGeom>
        </p:spPr>
      </p:pic>
    </p:spTree>
    <p:extLst>
      <p:ext uri="{BB962C8B-B14F-4D97-AF65-F5344CB8AC3E}">
        <p14:creationId xmlns:p14="http://schemas.microsoft.com/office/powerpoint/2010/main" val="305445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9904019-9086-8B99-9A0A-E6B7A1BF67B8}"/>
              </a:ext>
            </a:extLst>
          </p:cNvPr>
          <p:cNvSpPr>
            <a:spLocks noGrp="1"/>
          </p:cNvSpPr>
          <p:nvPr>
            <p:ph type="title"/>
          </p:nvPr>
        </p:nvSpPr>
        <p:spPr/>
        <p:txBody>
          <a:bodyPr/>
          <a:lstStyle/>
          <a:p>
            <a:r>
              <a:rPr lang="nb-NO" dirty="0">
                <a:solidFill>
                  <a:srgbClr val="947B5C"/>
                </a:solidFill>
              </a:rPr>
              <a:t>Eksempel fra G16</a:t>
            </a:r>
          </a:p>
        </p:txBody>
      </p:sp>
      <p:sp>
        <p:nvSpPr>
          <p:cNvPr id="3" name="Plassholder for innhold 2">
            <a:extLst>
              <a:ext uri="{FF2B5EF4-FFF2-40B4-BE49-F238E27FC236}">
                <a16:creationId xmlns:a16="http://schemas.microsoft.com/office/drawing/2014/main" id="{BB410D9D-6516-1E36-F909-C39B12C683A9}"/>
              </a:ext>
            </a:extLst>
          </p:cNvPr>
          <p:cNvSpPr>
            <a:spLocks noGrp="1"/>
          </p:cNvSpPr>
          <p:nvPr>
            <p:ph idx="1"/>
          </p:nvPr>
        </p:nvSpPr>
        <p:spPr/>
        <p:txBody>
          <a:bodyPr/>
          <a:lstStyle/>
          <a:p>
            <a:r>
              <a:rPr lang="nb-NO" dirty="0">
                <a:solidFill>
                  <a:schemeClr val="bg1"/>
                </a:solidFill>
              </a:rPr>
              <a:t>Enkel organisering – høy grad av aktivitet – mange touch </a:t>
            </a:r>
          </a:p>
          <a:p>
            <a:endParaRPr lang="nb-NO" dirty="0">
              <a:solidFill>
                <a:schemeClr val="bg1"/>
              </a:solidFill>
            </a:endParaRPr>
          </a:p>
          <a:p>
            <a:pPr marL="514350" indent="-514350">
              <a:buFont typeface="+mj-lt"/>
              <a:buAutoNum type="arabicPeriod"/>
            </a:pPr>
            <a:r>
              <a:rPr lang="nb-NO" dirty="0" err="1">
                <a:solidFill>
                  <a:schemeClr val="bg1"/>
                </a:solidFill>
              </a:rPr>
              <a:t>Oppjogg</a:t>
            </a:r>
            <a:endParaRPr lang="nb-NO" dirty="0">
              <a:solidFill>
                <a:schemeClr val="bg1"/>
              </a:solidFill>
            </a:endParaRPr>
          </a:p>
          <a:p>
            <a:pPr marL="514350" indent="-514350">
              <a:buFont typeface="+mj-lt"/>
              <a:buAutoNum type="arabicPeriod"/>
            </a:pPr>
            <a:r>
              <a:rPr lang="nb-NO" dirty="0">
                <a:solidFill>
                  <a:schemeClr val="bg1"/>
                </a:solidFill>
              </a:rPr>
              <a:t>Teknisk/boks </a:t>
            </a:r>
          </a:p>
          <a:p>
            <a:pPr marL="514350" indent="-514350">
              <a:buFont typeface="+mj-lt"/>
              <a:buAutoNum type="arabicPeriod"/>
            </a:pPr>
            <a:r>
              <a:rPr lang="nb-NO" dirty="0">
                <a:solidFill>
                  <a:schemeClr val="bg1"/>
                </a:solidFill>
              </a:rPr>
              <a:t>Deløvelse – «Hva øver vi på?» </a:t>
            </a:r>
          </a:p>
          <a:p>
            <a:pPr marL="514350" indent="-514350">
              <a:buFont typeface="+mj-lt"/>
              <a:buAutoNum type="arabicPeriod"/>
            </a:pPr>
            <a:r>
              <a:rPr lang="nb-NO" dirty="0" err="1">
                <a:solidFill>
                  <a:schemeClr val="bg1"/>
                </a:solidFill>
              </a:rPr>
              <a:t>Spillsekvens</a:t>
            </a:r>
            <a:r>
              <a:rPr lang="nb-NO" dirty="0">
                <a:solidFill>
                  <a:schemeClr val="bg1"/>
                </a:solidFill>
              </a:rPr>
              <a:t> (varierende banestørrelse) </a:t>
            </a:r>
          </a:p>
          <a:p>
            <a:pPr marL="514350" indent="-514350">
              <a:buFont typeface="+mj-lt"/>
              <a:buAutoNum type="arabicPeriod"/>
            </a:pPr>
            <a:r>
              <a:rPr lang="nb-NO" dirty="0">
                <a:solidFill>
                  <a:schemeClr val="bg1"/>
                </a:solidFill>
              </a:rPr>
              <a:t>Konkurranse </a:t>
            </a:r>
          </a:p>
          <a:p>
            <a:pPr marL="0" indent="0">
              <a:buNone/>
            </a:pPr>
            <a:endParaRPr lang="nb-NO" dirty="0">
              <a:solidFill>
                <a:schemeClr val="bg1"/>
              </a:solidFill>
            </a:endParaRPr>
          </a:p>
        </p:txBody>
      </p:sp>
    </p:spTree>
    <p:extLst>
      <p:ext uri="{BB962C8B-B14F-4D97-AF65-F5344CB8AC3E}">
        <p14:creationId xmlns:p14="http://schemas.microsoft.com/office/powerpoint/2010/main" val="321913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6ED3CE-9800-A562-FE2F-4F3DA7BB9FA8}"/>
              </a:ext>
            </a:extLst>
          </p:cNvPr>
          <p:cNvSpPr>
            <a:spLocks noGrp="1"/>
          </p:cNvSpPr>
          <p:nvPr>
            <p:ph type="title"/>
          </p:nvPr>
        </p:nvSpPr>
        <p:spPr/>
        <p:txBody>
          <a:bodyPr/>
          <a:lstStyle/>
          <a:p>
            <a:r>
              <a:rPr lang="nb-NO" dirty="0">
                <a:solidFill>
                  <a:srgbClr val="947B5C"/>
                </a:solidFill>
              </a:rPr>
              <a:t>Hvor finner vi info?</a:t>
            </a:r>
          </a:p>
        </p:txBody>
      </p:sp>
      <p:sp>
        <p:nvSpPr>
          <p:cNvPr id="3" name="Plassholder for innhold 2">
            <a:extLst>
              <a:ext uri="{FF2B5EF4-FFF2-40B4-BE49-F238E27FC236}">
                <a16:creationId xmlns:a16="http://schemas.microsoft.com/office/drawing/2014/main" id="{9F96FCFF-3884-DEFE-B3C5-1527F94EAA6F}"/>
              </a:ext>
            </a:extLst>
          </p:cNvPr>
          <p:cNvSpPr>
            <a:spLocks noGrp="1"/>
          </p:cNvSpPr>
          <p:nvPr>
            <p:ph idx="1"/>
          </p:nvPr>
        </p:nvSpPr>
        <p:spPr/>
        <p:txBody>
          <a:bodyPr/>
          <a:lstStyle/>
          <a:p>
            <a:pPr marL="0" indent="0">
              <a:buNone/>
            </a:pPr>
            <a:r>
              <a:rPr lang="nb-NO" dirty="0">
                <a:solidFill>
                  <a:schemeClr val="bg1"/>
                </a:solidFill>
                <a:hlinkClick r:id="rId3">
                  <a:extLst>
                    <a:ext uri="{A12FA001-AC4F-418D-AE19-62706E023703}">
                      <ahyp:hlinkClr xmlns:ahyp="http://schemas.microsoft.com/office/drawing/2018/hyperlinkcolor" val="tx"/>
                    </a:ext>
                  </a:extLst>
                </a:hlinkClick>
              </a:rPr>
              <a:t>https://tiim.no/</a:t>
            </a:r>
            <a:endParaRPr lang="nb-NO" dirty="0">
              <a:solidFill>
                <a:schemeClr val="bg1"/>
              </a:solidFill>
            </a:endParaRPr>
          </a:p>
          <a:p>
            <a:endParaRPr lang="nb-NO" dirty="0">
              <a:solidFill>
                <a:schemeClr val="bg1"/>
              </a:solidFill>
            </a:endParaRPr>
          </a:p>
          <a:p>
            <a:endParaRPr lang="nb-NO" dirty="0">
              <a:solidFill>
                <a:schemeClr val="bg1"/>
              </a:solidFill>
            </a:endParaRPr>
          </a:p>
        </p:txBody>
      </p:sp>
      <p:pic>
        <p:nvPicPr>
          <p:cNvPr id="5" name="Bilde 4">
            <a:extLst>
              <a:ext uri="{FF2B5EF4-FFF2-40B4-BE49-F238E27FC236}">
                <a16:creationId xmlns:a16="http://schemas.microsoft.com/office/drawing/2014/main" id="{DF17FA38-3403-B89D-9831-816CAB336021}"/>
              </a:ext>
            </a:extLst>
          </p:cNvPr>
          <p:cNvPicPr>
            <a:picLocks noChangeAspect="1"/>
          </p:cNvPicPr>
          <p:nvPr/>
        </p:nvPicPr>
        <p:blipFill>
          <a:blip r:embed="rId4"/>
          <a:stretch>
            <a:fillRect/>
          </a:stretch>
        </p:blipFill>
        <p:spPr>
          <a:xfrm>
            <a:off x="685800" y="2470618"/>
            <a:ext cx="10668000" cy="3706345"/>
          </a:xfrm>
          <a:prstGeom prst="rect">
            <a:avLst/>
          </a:prstGeom>
        </p:spPr>
      </p:pic>
    </p:spTree>
    <p:extLst>
      <p:ext uri="{BB962C8B-B14F-4D97-AF65-F5344CB8AC3E}">
        <p14:creationId xmlns:p14="http://schemas.microsoft.com/office/powerpoint/2010/main" val="241696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BBDD6-9EE6-AE3D-07C9-516330588A99}"/>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E3D4648-800A-5A3B-4DDD-17B8AA6B6182}"/>
              </a:ext>
            </a:extLst>
          </p:cNvPr>
          <p:cNvSpPr>
            <a:spLocks noGrp="1"/>
          </p:cNvSpPr>
          <p:nvPr>
            <p:ph type="title"/>
          </p:nvPr>
        </p:nvSpPr>
        <p:spPr>
          <a:xfrm>
            <a:off x="838200" y="2766218"/>
            <a:ext cx="10515600" cy="1325563"/>
          </a:xfrm>
        </p:spPr>
        <p:txBody>
          <a:bodyPr>
            <a:normAutofit/>
          </a:bodyPr>
          <a:lstStyle/>
          <a:p>
            <a:pPr algn="ctr"/>
            <a:r>
              <a:rPr lang="nb-NO" sz="6600" dirty="0">
                <a:solidFill>
                  <a:srgbClr val="947B5C"/>
                </a:solidFill>
              </a:rPr>
              <a:t>Hva er en trenerveileder? </a:t>
            </a:r>
          </a:p>
        </p:txBody>
      </p:sp>
    </p:spTree>
    <p:extLst>
      <p:ext uri="{BB962C8B-B14F-4D97-AF65-F5344CB8AC3E}">
        <p14:creationId xmlns:p14="http://schemas.microsoft.com/office/powerpoint/2010/main" val="289495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82EF986-1EC9-AC30-6247-7F2A38818AC7}"/>
              </a:ext>
            </a:extLst>
          </p:cNvPr>
          <p:cNvSpPr>
            <a:spLocks noGrp="1"/>
          </p:cNvSpPr>
          <p:nvPr>
            <p:ph type="title"/>
          </p:nvPr>
        </p:nvSpPr>
        <p:spPr/>
        <p:txBody>
          <a:bodyPr/>
          <a:lstStyle/>
          <a:p>
            <a:r>
              <a:rPr lang="nb-NO" dirty="0">
                <a:solidFill>
                  <a:srgbClr val="947B5C"/>
                </a:solidFill>
              </a:rPr>
              <a:t>Trenerveileder/Spillerutvikler - Ungdom </a:t>
            </a:r>
          </a:p>
        </p:txBody>
      </p:sp>
      <p:sp>
        <p:nvSpPr>
          <p:cNvPr id="3" name="Plassholder for innhold 2">
            <a:extLst>
              <a:ext uri="{FF2B5EF4-FFF2-40B4-BE49-F238E27FC236}">
                <a16:creationId xmlns:a16="http://schemas.microsoft.com/office/drawing/2014/main" id="{B13BE0FB-7598-DE8C-1730-3056205F7FDF}"/>
              </a:ext>
            </a:extLst>
          </p:cNvPr>
          <p:cNvSpPr>
            <a:spLocks noGrp="1"/>
          </p:cNvSpPr>
          <p:nvPr>
            <p:ph idx="1"/>
          </p:nvPr>
        </p:nvSpPr>
        <p:spPr/>
        <p:txBody>
          <a:bodyPr>
            <a:normAutofit fontScale="92500" lnSpcReduction="10000"/>
          </a:bodyPr>
          <a:lstStyle/>
          <a:p>
            <a:pPr lvl="0"/>
            <a:r>
              <a:rPr lang="nb-NO" dirty="0">
                <a:solidFill>
                  <a:schemeClr val="bg1"/>
                </a:solidFill>
              </a:rPr>
              <a:t>Være hospiteringsansvarlig i klubben</a:t>
            </a:r>
          </a:p>
          <a:p>
            <a:pPr lvl="0"/>
            <a:r>
              <a:rPr lang="nb-NO" dirty="0">
                <a:solidFill>
                  <a:schemeClr val="bg1"/>
                </a:solidFill>
              </a:rPr>
              <a:t>Være sparringspartner for trenere i ungdomsfotballen, herunder:</a:t>
            </a:r>
          </a:p>
          <a:p>
            <a:pPr lvl="1"/>
            <a:r>
              <a:rPr lang="nb-NO" dirty="0">
                <a:solidFill>
                  <a:schemeClr val="bg1"/>
                </a:solidFill>
              </a:rPr>
              <a:t>Veiledning på treningsøkter</a:t>
            </a:r>
          </a:p>
          <a:p>
            <a:pPr lvl="1"/>
            <a:r>
              <a:rPr lang="nb-NO" dirty="0">
                <a:solidFill>
                  <a:schemeClr val="bg1"/>
                </a:solidFill>
              </a:rPr>
              <a:t>Gjennomføring av inspirasjonsøkter/spillermøter </a:t>
            </a:r>
          </a:p>
          <a:p>
            <a:pPr lvl="0"/>
            <a:r>
              <a:rPr lang="nb-NO" dirty="0">
                <a:solidFill>
                  <a:schemeClr val="bg1"/>
                </a:solidFill>
              </a:rPr>
              <a:t>Delta i og bidra til trenerforum i samarbeid med SPU</a:t>
            </a:r>
          </a:p>
          <a:p>
            <a:r>
              <a:rPr lang="nb-NO" dirty="0">
                <a:solidFill>
                  <a:schemeClr val="bg1"/>
                </a:solidFill>
              </a:rPr>
              <a:t>Sammen med lagets trenere foreta innstilling til NEAS-akademiet</a:t>
            </a:r>
          </a:p>
          <a:p>
            <a:pPr lvl="0"/>
            <a:r>
              <a:rPr lang="nb-NO" dirty="0">
                <a:solidFill>
                  <a:schemeClr val="bg1"/>
                </a:solidFill>
              </a:rPr>
              <a:t>Følge opp klubbens spillere representert på NEAS- og kretstiltak</a:t>
            </a:r>
          </a:p>
          <a:p>
            <a:r>
              <a:rPr lang="nb-NO" dirty="0">
                <a:solidFill>
                  <a:schemeClr val="bg1"/>
                </a:solidFill>
              </a:rPr>
              <a:t>Motivere klubbens trenere til å gjennomføre trenerutdanning</a:t>
            </a:r>
          </a:p>
          <a:p>
            <a:r>
              <a:rPr lang="nb-NO" dirty="0">
                <a:solidFill>
                  <a:schemeClr val="bg1"/>
                </a:solidFill>
              </a:rPr>
              <a:t>Følge opp og oppdatere klubbens sportsplan og sørge for at denne praktiseres på felt</a:t>
            </a:r>
          </a:p>
        </p:txBody>
      </p:sp>
    </p:spTree>
    <p:extLst>
      <p:ext uri="{BB962C8B-B14F-4D97-AF65-F5344CB8AC3E}">
        <p14:creationId xmlns:p14="http://schemas.microsoft.com/office/powerpoint/2010/main" val="2510505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88F3-63D3-3BBD-9A08-50D500F0FC4E}"/>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CE3251A-A9D9-E0CF-82BE-05BAD771C35A}"/>
              </a:ext>
            </a:extLst>
          </p:cNvPr>
          <p:cNvSpPr>
            <a:spLocks noGrp="1"/>
          </p:cNvSpPr>
          <p:nvPr>
            <p:ph type="title"/>
          </p:nvPr>
        </p:nvSpPr>
        <p:spPr/>
        <p:txBody>
          <a:bodyPr/>
          <a:lstStyle/>
          <a:p>
            <a:r>
              <a:rPr lang="nb-NO" dirty="0">
                <a:solidFill>
                  <a:srgbClr val="947B5C"/>
                </a:solidFill>
              </a:rPr>
              <a:t>Trenerveileder - Barn </a:t>
            </a:r>
          </a:p>
        </p:txBody>
      </p:sp>
      <p:sp>
        <p:nvSpPr>
          <p:cNvPr id="3" name="Plassholder for innhold 2">
            <a:extLst>
              <a:ext uri="{FF2B5EF4-FFF2-40B4-BE49-F238E27FC236}">
                <a16:creationId xmlns:a16="http://schemas.microsoft.com/office/drawing/2014/main" id="{E1FCE299-70BC-F9B8-2816-7025C872CFC4}"/>
              </a:ext>
            </a:extLst>
          </p:cNvPr>
          <p:cNvSpPr>
            <a:spLocks noGrp="1"/>
          </p:cNvSpPr>
          <p:nvPr>
            <p:ph idx="1"/>
          </p:nvPr>
        </p:nvSpPr>
        <p:spPr/>
        <p:txBody>
          <a:bodyPr>
            <a:normAutofit/>
          </a:bodyPr>
          <a:lstStyle/>
          <a:p>
            <a:pPr lvl="0"/>
            <a:r>
              <a:rPr lang="nb-NO" dirty="0">
                <a:solidFill>
                  <a:schemeClr val="bg1"/>
                </a:solidFill>
              </a:rPr>
              <a:t>Være sparringspartner for trenere i barnefotballen, herunder:</a:t>
            </a:r>
          </a:p>
          <a:p>
            <a:pPr lvl="1"/>
            <a:r>
              <a:rPr lang="nb-NO" dirty="0">
                <a:solidFill>
                  <a:schemeClr val="bg1"/>
                </a:solidFill>
              </a:rPr>
              <a:t>Veiledning på treningsøkter</a:t>
            </a:r>
          </a:p>
          <a:p>
            <a:pPr lvl="1"/>
            <a:r>
              <a:rPr lang="nb-NO" dirty="0">
                <a:solidFill>
                  <a:schemeClr val="bg1"/>
                </a:solidFill>
              </a:rPr>
              <a:t>Gjennomføring av inspirasjonsøkter</a:t>
            </a:r>
          </a:p>
          <a:p>
            <a:pPr lvl="0"/>
            <a:r>
              <a:rPr lang="nb-NO" dirty="0">
                <a:solidFill>
                  <a:schemeClr val="bg1"/>
                </a:solidFill>
              </a:rPr>
              <a:t>Delta i og bidra til trenerforum i samarbeid med SPU</a:t>
            </a:r>
          </a:p>
          <a:p>
            <a:r>
              <a:rPr lang="nb-NO" dirty="0">
                <a:solidFill>
                  <a:schemeClr val="bg1"/>
                </a:solidFill>
              </a:rPr>
              <a:t>Motivere klubbens trenere til å gjennomføre trenerutdanning</a:t>
            </a:r>
          </a:p>
          <a:p>
            <a:r>
              <a:rPr lang="nb-NO" dirty="0">
                <a:solidFill>
                  <a:schemeClr val="bg1"/>
                </a:solidFill>
              </a:rPr>
              <a:t>Følge opp og oppdatere klubbens sportsplan og sørge for at denne praktiseres på felt</a:t>
            </a:r>
          </a:p>
          <a:p>
            <a:pPr lvl="0"/>
            <a:endParaRPr lang="nb-NO" dirty="0">
              <a:solidFill>
                <a:schemeClr val="bg1"/>
              </a:solidFill>
            </a:endParaRPr>
          </a:p>
        </p:txBody>
      </p:sp>
    </p:spTree>
    <p:extLst>
      <p:ext uri="{BB962C8B-B14F-4D97-AF65-F5344CB8AC3E}">
        <p14:creationId xmlns:p14="http://schemas.microsoft.com/office/powerpoint/2010/main" val="3679092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FB8FE2A-A937-9CD2-1272-AA21BAA7F6E4}"/>
              </a:ext>
            </a:extLst>
          </p:cNvPr>
          <p:cNvSpPr>
            <a:spLocks noGrp="1"/>
          </p:cNvSpPr>
          <p:nvPr>
            <p:ph type="title"/>
          </p:nvPr>
        </p:nvSpPr>
        <p:spPr/>
        <p:txBody>
          <a:bodyPr/>
          <a:lstStyle/>
          <a:p>
            <a:pPr algn="ctr"/>
            <a:r>
              <a:rPr lang="nb-NO" dirty="0">
                <a:solidFill>
                  <a:srgbClr val="947B5C"/>
                </a:solidFill>
              </a:rPr>
              <a:t>STYRET 2026</a:t>
            </a:r>
          </a:p>
        </p:txBody>
      </p:sp>
      <p:sp>
        <p:nvSpPr>
          <p:cNvPr id="6" name="Rectangle 2">
            <a:extLst>
              <a:ext uri="{FF2B5EF4-FFF2-40B4-BE49-F238E27FC236}">
                <a16:creationId xmlns:a16="http://schemas.microsoft.com/office/drawing/2014/main" id="{51109978-E319-5346-5F58-CA09F9855FBD}"/>
              </a:ext>
            </a:extLst>
          </p:cNvPr>
          <p:cNvSpPr>
            <a:spLocks noGrp="1" noChangeArrowheads="1"/>
          </p:cNvSpPr>
          <p:nvPr>
            <p:ph idx="1"/>
          </p:nvPr>
        </p:nvSpPr>
        <p:spPr bwMode="auto">
          <a:xfrm>
            <a:off x="838200" y="1690688"/>
            <a:ext cx="10515600" cy="3780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Leder: 			</a:t>
            </a:r>
            <a:r>
              <a:rPr kumimoji="0" lang="nb-NO" altLang="nb-NO" sz="1800" b="0" i="0" u="none" strike="noStrike" cap="none" normalizeH="0" baseline="0" dirty="0">
                <a:ln>
                  <a:noFill/>
                </a:ln>
                <a:solidFill>
                  <a:schemeClr val="bg1"/>
                </a:solidFill>
                <a:effectLst/>
                <a:latin typeface="Arial" panose="020B0604020202020204" pitchFamily="34" charset="0"/>
              </a:rPr>
              <a:t>Øystein Haugan </a:t>
            </a:r>
          </a:p>
          <a:p>
            <a:pPr marL="0" marR="0" lvl="0" indent="0" algn="l" defTabSz="914400" rtl="0" eaLnBrk="0" fontAlgn="base" latinLnBrk="0" hangingPunct="0">
              <a:lnSpc>
                <a:spcPct val="150000"/>
              </a:lnSpc>
              <a:spcBef>
                <a:spcPct val="0"/>
              </a:spcBef>
              <a:spcAft>
                <a:spcPct val="0"/>
              </a:spcAft>
              <a:buClrTx/>
              <a:buSzTx/>
              <a:buNone/>
              <a:tabLst/>
            </a:pPr>
            <a:r>
              <a:rPr lang="nb-NO" altLang="nb-NO" sz="1800" b="1" dirty="0">
                <a:solidFill>
                  <a:schemeClr val="bg1"/>
                </a:solidFill>
                <a:latin typeface="Arial" panose="020B0604020202020204" pitchFamily="34" charset="0"/>
              </a:rPr>
              <a:t>N</a:t>
            </a:r>
            <a:r>
              <a:rPr kumimoji="0" lang="nb-NO" altLang="nb-NO" sz="1800" b="1" i="0" u="none" strike="noStrike" cap="none" normalizeH="0" baseline="0" dirty="0">
                <a:ln>
                  <a:noFill/>
                </a:ln>
                <a:solidFill>
                  <a:schemeClr val="bg1"/>
                </a:solidFill>
                <a:effectLst/>
                <a:latin typeface="Arial" panose="020B0604020202020204" pitchFamily="34" charset="0"/>
              </a:rPr>
              <a:t>estleder</a:t>
            </a:r>
            <a:r>
              <a:rPr lang="nb-NO" altLang="nb-NO" sz="1800" b="1" dirty="0">
                <a:solidFill>
                  <a:schemeClr val="bg1"/>
                </a:solidFill>
                <a:latin typeface="Arial" panose="020B0604020202020204" pitchFamily="34" charset="0"/>
              </a:rPr>
              <a:t>/kasserer:</a:t>
            </a:r>
            <a:r>
              <a:rPr kumimoji="0" lang="nb-NO" altLang="nb-NO" sz="1800" b="1" i="0" u="none" strike="noStrike" cap="none" normalizeH="0" baseline="0" dirty="0">
                <a:ln>
                  <a:noFill/>
                </a:ln>
                <a:solidFill>
                  <a:schemeClr val="bg1"/>
                </a:solidFill>
                <a:effectLst/>
                <a:latin typeface="Arial" panose="020B0604020202020204" pitchFamily="34" charset="0"/>
              </a:rPr>
              <a:t> 	</a:t>
            </a:r>
            <a:r>
              <a:rPr kumimoji="0" lang="nb-NO" altLang="nb-NO" sz="1800" b="0" i="0" u="none" strike="noStrike" cap="none" normalizeH="0" baseline="0" dirty="0">
                <a:ln>
                  <a:noFill/>
                </a:ln>
                <a:solidFill>
                  <a:schemeClr val="bg1"/>
                </a:solidFill>
                <a:effectLst/>
                <a:latin typeface="Arial" panose="020B0604020202020204" pitchFamily="34" charset="0"/>
              </a:rPr>
              <a:t>Arve Sundli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Sportslig leder: 		</a:t>
            </a:r>
            <a:r>
              <a:rPr kumimoji="0" lang="nb-NO" altLang="nb-NO" sz="1800" b="0" i="0" u="none" strike="noStrike" cap="none" normalizeH="0" baseline="0" dirty="0">
                <a:ln>
                  <a:noFill/>
                </a:ln>
                <a:solidFill>
                  <a:schemeClr val="bg1"/>
                </a:solidFill>
                <a:effectLst/>
                <a:latin typeface="Arial" panose="020B0604020202020204" pitchFamily="34" charset="0"/>
              </a:rPr>
              <a:t>Ingvar </a:t>
            </a:r>
            <a:r>
              <a:rPr kumimoji="0" lang="nb-NO" altLang="nb-NO" sz="1800" b="0" i="0" u="none" strike="noStrike" cap="none" normalizeH="0" baseline="0" dirty="0" err="1">
                <a:ln>
                  <a:noFill/>
                </a:ln>
                <a:solidFill>
                  <a:schemeClr val="bg1"/>
                </a:solidFill>
                <a:effectLst/>
                <a:latin typeface="Arial" panose="020B0604020202020204" pitchFamily="34" charset="0"/>
              </a:rPr>
              <a:t>Aaheim</a:t>
            </a:r>
            <a:r>
              <a:rPr kumimoji="0" lang="nb-NO" altLang="nb-NO" sz="1800" b="0" i="0" u="none" strike="noStrike" cap="none" normalizeH="0" baseline="0" dirty="0">
                <a:ln>
                  <a:noFill/>
                </a:ln>
                <a:solidFill>
                  <a:schemeClr val="bg1"/>
                </a:solidFill>
                <a:effectLst/>
                <a:latin typeface="Arial" panose="020B0604020202020204" pitchFamily="34" charset="0"/>
              </a:rPr>
              <a:t>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Medlemsansvarlig: 	</a:t>
            </a:r>
            <a:r>
              <a:rPr kumimoji="0" lang="nb-NO" altLang="nb-NO" sz="1800" b="0" i="0" u="none" strike="noStrike" cap="none" normalizeH="0" baseline="0" dirty="0">
                <a:ln>
                  <a:noFill/>
                </a:ln>
                <a:solidFill>
                  <a:schemeClr val="bg1"/>
                </a:solidFill>
                <a:effectLst/>
                <a:latin typeface="Arial" panose="020B0604020202020204" pitchFamily="34" charset="0"/>
              </a:rPr>
              <a:t>Siw Marita Johansen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Teknisk ansvarlig: 	</a:t>
            </a:r>
            <a:r>
              <a:rPr kumimoji="0" lang="nb-NO" altLang="nb-NO" sz="1800" b="0" i="0" u="none" strike="noStrike" cap="none" normalizeH="0" baseline="0" dirty="0">
                <a:ln>
                  <a:noFill/>
                </a:ln>
                <a:solidFill>
                  <a:schemeClr val="bg1"/>
                </a:solidFill>
                <a:effectLst/>
                <a:latin typeface="Arial" panose="020B0604020202020204" pitchFamily="34" charset="0"/>
              </a:rPr>
              <a:t>Bjørn Inge Kvernstad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Markedsansvarlig: 	</a:t>
            </a:r>
            <a:r>
              <a:rPr kumimoji="0" lang="nb-NO" altLang="nb-NO" sz="1800" b="0" i="0" u="none" strike="noStrike" cap="none" normalizeH="0" baseline="0" dirty="0">
                <a:ln>
                  <a:noFill/>
                </a:ln>
                <a:solidFill>
                  <a:schemeClr val="bg1"/>
                </a:solidFill>
                <a:effectLst/>
                <a:latin typeface="Arial" panose="020B0604020202020204" pitchFamily="34" charset="0"/>
              </a:rPr>
              <a:t>Silje Flatøy Olsen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Anleggsansvarlig: 	</a:t>
            </a:r>
            <a:r>
              <a:rPr kumimoji="0" lang="nb-NO" altLang="nb-NO" sz="1800" b="0" i="0" u="none" strike="noStrike" cap="none" normalizeH="0" baseline="0" dirty="0">
                <a:ln>
                  <a:noFill/>
                </a:ln>
                <a:solidFill>
                  <a:schemeClr val="bg1"/>
                </a:solidFill>
                <a:effectLst/>
                <a:latin typeface="Arial" panose="020B0604020202020204" pitchFamily="34" charset="0"/>
              </a:rPr>
              <a:t>Roar Trøan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Varamedlem: 		</a:t>
            </a:r>
            <a:r>
              <a:rPr kumimoji="0" lang="nb-NO" altLang="nb-NO" sz="1800" b="0" i="0" u="none" strike="noStrike" cap="none" normalizeH="0" baseline="0" dirty="0">
                <a:ln>
                  <a:noFill/>
                </a:ln>
                <a:solidFill>
                  <a:schemeClr val="bg1"/>
                </a:solidFill>
                <a:effectLst/>
                <a:latin typeface="Arial" panose="020B0604020202020204" pitchFamily="34" charset="0"/>
              </a:rPr>
              <a:t>Fredrik Kleivli </a:t>
            </a:r>
          </a:p>
          <a:p>
            <a:pPr marL="0" marR="0" lvl="0" indent="0" algn="l" defTabSz="914400" rtl="0" eaLnBrk="0" fontAlgn="base" latinLnBrk="0" hangingPunct="0">
              <a:lnSpc>
                <a:spcPct val="150000"/>
              </a:lnSpc>
              <a:spcBef>
                <a:spcPct val="0"/>
              </a:spcBef>
              <a:spcAft>
                <a:spcPct val="0"/>
              </a:spcAft>
              <a:buClrTx/>
              <a:buSzTx/>
              <a:buNone/>
              <a:tabLst/>
            </a:pPr>
            <a:r>
              <a:rPr kumimoji="0" lang="nb-NO" altLang="nb-NO" sz="1800" b="1" i="0" u="none" strike="noStrike" cap="none" normalizeH="0" baseline="0" dirty="0">
                <a:ln>
                  <a:noFill/>
                </a:ln>
                <a:solidFill>
                  <a:schemeClr val="bg1"/>
                </a:solidFill>
                <a:effectLst/>
                <a:latin typeface="Arial" panose="020B0604020202020204" pitchFamily="34" charset="0"/>
              </a:rPr>
              <a:t>Varamedlem: 		</a:t>
            </a:r>
            <a:r>
              <a:rPr kumimoji="0" lang="nb-NO" altLang="nb-NO" sz="1800" b="0" i="0" u="none" strike="noStrike" cap="none" normalizeH="0" baseline="0" dirty="0">
                <a:ln>
                  <a:noFill/>
                </a:ln>
                <a:solidFill>
                  <a:schemeClr val="bg1"/>
                </a:solidFill>
                <a:effectLst/>
                <a:latin typeface="Arial" panose="020B0604020202020204" pitchFamily="34" charset="0"/>
              </a:rPr>
              <a:t>Tore Ludvigsen</a:t>
            </a:r>
          </a:p>
        </p:txBody>
      </p:sp>
    </p:spTree>
    <p:extLst>
      <p:ext uri="{BB962C8B-B14F-4D97-AF65-F5344CB8AC3E}">
        <p14:creationId xmlns:p14="http://schemas.microsoft.com/office/powerpoint/2010/main" val="1697049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EEC5-B248-DD01-296E-4AB91E1DE27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ACAE82C1-C300-B2E2-FFB5-685B70F0382A}"/>
              </a:ext>
            </a:extLst>
          </p:cNvPr>
          <p:cNvSpPr>
            <a:spLocks noGrp="1"/>
          </p:cNvSpPr>
          <p:nvPr>
            <p:ph type="title"/>
          </p:nvPr>
        </p:nvSpPr>
        <p:spPr/>
        <p:txBody>
          <a:bodyPr/>
          <a:lstStyle/>
          <a:p>
            <a:r>
              <a:rPr lang="nb-NO" dirty="0">
                <a:solidFill>
                  <a:srgbClr val="947B5C"/>
                </a:solidFill>
              </a:rPr>
              <a:t>Arrangement: Hva ønsker vi å bidra med? </a:t>
            </a:r>
          </a:p>
        </p:txBody>
      </p:sp>
      <p:sp>
        <p:nvSpPr>
          <p:cNvPr id="3" name="Plassholder for innhold 2">
            <a:extLst>
              <a:ext uri="{FF2B5EF4-FFF2-40B4-BE49-F238E27FC236}">
                <a16:creationId xmlns:a16="http://schemas.microsoft.com/office/drawing/2014/main" id="{59A13757-024D-DD5C-5405-E9B919DA6CF0}"/>
              </a:ext>
            </a:extLst>
          </p:cNvPr>
          <p:cNvSpPr>
            <a:spLocks noGrp="1"/>
          </p:cNvSpPr>
          <p:nvPr>
            <p:ph idx="1"/>
          </p:nvPr>
        </p:nvSpPr>
        <p:spPr/>
        <p:txBody>
          <a:bodyPr>
            <a:normAutofit/>
          </a:bodyPr>
          <a:lstStyle/>
          <a:p>
            <a:pPr lvl="0"/>
            <a:r>
              <a:rPr lang="nb-NO" dirty="0">
                <a:solidFill>
                  <a:schemeClr val="bg1"/>
                </a:solidFill>
              </a:rPr>
              <a:t>Skape møteplasser for barn og unge i klubben.</a:t>
            </a:r>
          </a:p>
          <a:p>
            <a:pPr lvl="0"/>
            <a:r>
              <a:rPr lang="nb-NO" dirty="0">
                <a:solidFill>
                  <a:schemeClr val="bg1"/>
                </a:solidFill>
              </a:rPr>
              <a:t>Skape samhold på tvers av lag og kjønn. </a:t>
            </a:r>
          </a:p>
          <a:p>
            <a:pPr lvl="0"/>
            <a:endParaRPr lang="nb-NO" dirty="0">
              <a:solidFill>
                <a:schemeClr val="bg1"/>
              </a:solidFill>
            </a:endParaRPr>
          </a:p>
          <a:p>
            <a:pPr lvl="0"/>
            <a:r>
              <a:rPr lang="nb-NO" dirty="0">
                <a:solidFill>
                  <a:schemeClr val="bg1"/>
                </a:solidFill>
              </a:rPr>
              <a:t>Inspirasjonsøkter for barnefotballen – med ungdommer som instruktører.</a:t>
            </a:r>
          </a:p>
          <a:p>
            <a:pPr lvl="0"/>
            <a:r>
              <a:rPr lang="nb-NO" dirty="0">
                <a:solidFill>
                  <a:schemeClr val="bg1"/>
                </a:solidFill>
              </a:rPr>
              <a:t>Ungdomsøkter. </a:t>
            </a:r>
          </a:p>
        </p:txBody>
      </p:sp>
    </p:spTree>
    <p:extLst>
      <p:ext uri="{BB962C8B-B14F-4D97-AF65-F5344CB8AC3E}">
        <p14:creationId xmlns:p14="http://schemas.microsoft.com/office/powerpoint/2010/main" val="295562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DED386-1B51-D37B-718E-49E264251E69}"/>
              </a:ext>
            </a:extLst>
          </p:cNvPr>
          <p:cNvSpPr>
            <a:spLocks noGrp="1"/>
          </p:cNvSpPr>
          <p:nvPr>
            <p:ph type="title"/>
          </p:nvPr>
        </p:nvSpPr>
        <p:spPr>
          <a:xfrm>
            <a:off x="838200" y="330363"/>
            <a:ext cx="10515600" cy="940297"/>
          </a:xfrm>
        </p:spPr>
        <p:txBody>
          <a:bodyPr/>
          <a:lstStyle/>
          <a:p>
            <a:r>
              <a:rPr lang="nb-NO" dirty="0">
                <a:solidFill>
                  <a:srgbClr val="947B5C"/>
                </a:solidFill>
              </a:rPr>
              <a:t>KLUBBEN SOM SJEF</a:t>
            </a:r>
          </a:p>
        </p:txBody>
      </p:sp>
      <p:sp>
        <p:nvSpPr>
          <p:cNvPr id="4" name="Rectangle 1">
            <a:extLst>
              <a:ext uri="{FF2B5EF4-FFF2-40B4-BE49-F238E27FC236}">
                <a16:creationId xmlns:a16="http://schemas.microsoft.com/office/drawing/2014/main" id="{F2950DA9-CDD3-D19B-8FD0-E7C3318F50B3}"/>
              </a:ext>
            </a:extLst>
          </p:cNvPr>
          <p:cNvSpPr>
            <a:spLocks noGrp="1" noChangeArrowheads="1"/>
          </p:cNvSpPr>
          <p:nvPr>
            <p:ph idx="1"/>
          </p:nvPr>
        </p:nvSpPr>
        <p:spPr bwMode="auto">
          <a:xfrm>
            <a:off x="838200" y="1798260"/>
            <a:ext cx="11060875" cy="4196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nb-NO" altLang="nb-NO" sz="1800" b="1" i="0" u="none" strike="noStrike" cap="none" normalizeH="0" baseline="0" dirty="0">
                <a:ln>
                  <a:noFill/>
                </a:ln>
                <a:solidFill>
                  <a:schemeClr val="bg1"/>
                </a:solidFill>
                <a:effectLst/>
                <a:latin typeface="Arial" panose="020B0604020202020204" pitchFamily="34" charset="0"/>
              </a:rPr>
              <a:t> Struktur over person:</a:t>
            </a:r>
            <a:r>
              <a:rPr kumimoji="0" lang="nb-NO" altLang="nb-NO" sz="1800" b="0" i="0" u="none" strike="noStrike" cap="none" normalizeH="0" baseline="0" dirty="0">
                <a:ln>
                  <a:noFill/>
                </a:ln>
                <a:solidFill>
                  <a:schemeClr val="bg1"/>
                </a:solidFill>
                <a:effectLst/>
                <a:latin typeface="Arial" panose="020B0604020202020204" pitchFamily="34" charset="0"/>
              </a:rPr>
              <a:t> Klubben styres av vedtatte planer og strategier, ikke av </a:t>
            </a:r>
            <a:br>
              <a:rPr kumimoji="0" lang="nb-NO" altLang="nb-NO" sz="1800" b="0" i="0" u="none" strike="noStrike" cap="none" normalizeH="0" baseline="0" dirty="0">
                <a:ln>
                  <a:noFill/>
                </a:ln>
                <a:solidFill>
                  <a:schemeClr val="bg1"/>
                </a:solidFill>
                <a:effectLst/>
                <a:latin typeface="Arial" panose="020B0604020202020204" pitchFamily="34" charset="0"/>
              </a:rPr>
            </a:br>
            <a:r>
              <a:rPr kumimoji="0" lang="nb-NO" altLang="nb-NO" sz="1800" b="0" i="0" u="none" strike="noStrike" cap="none" normalizeH="0" baseline="0" dirty="0">
                <a:ln>
                  <a:noFill/>
                </a:ln>
                <a:solidFill>
                  <a:schemeClr val="bg1"/>
                </a:solidFill>
                <a:effectLst/>
                <a:latin typeface="Arial" panose="020B0604020202020204" pitchFamily="34" charset="0"/>
              </a:rPr>
              <a:t>enkeltpersoners innfall eller frivilliges personlige meninger</a:t>
            </a:r>
          </a:p>
          <a:p>
            <a:pPr marL="0" marR="0" lvl="0" indent="0" algn="l" defTabSz="914400" rtl="0" eaLnBrk="0" fontAlgn="base" latinLnBrk="0" hangingPunct="0">
              <a:lnSpc>
                <a:spcPct val="150000"/>
              </a:lnSpc>
              <a:spcBef>
                <a:spcPct val="0"/>
              </a:spcBef>
              <a:spcAft>
                <a:spcPct val="0"/>
              </a:spcAft>
              <a:buClrTx/>
              <a:buSzTx/>
              <a:buFontTx/>
              <a:buChar char="•"/>
              <a:tabLst/>
            </a:pPr>
            <a:endParaRPr lang="nb-NO" altLang="nb-NO" sz="1800" dirty="0">
              <a:solidFill>
                <a:schemeClr val="bg1"/>
              </a:solidFill>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lang="nb-NO" altLang="nb-NO" sz="1800" dirty="0">
                <a:solidFill>
                  <a:schemeClr val="bg1"/>
                </a:solidFill>
                <a:latin typeface="Arial" panose="020B0604020202020204" pitchFamily="34" charset="0"/>
              </a:rPr>
              <a:t> </a:t>
            </a:r>
            <a:r>
              <a:rPr kumimoji="0" lang="nb-NO" altLang="nb-NO" sz="1800" b="1" i="0" u="none" strike="noStrike" cap="none" normalizeH="0" baseline="0" dirty="0">
                <a:ln>
                  <a:noFill/>
                </a:ln>
                <a:solidFill>
                  <a:schemeClr val="bg1"/>
                </a:solidFill>
                <a:effectLst/>
                <a:latin typeface="Arial" panose="020B0604020202020204" pitchFamily="34" charset="0"/>
              </a:rPr>
              <a:t>Tydelig ansvarsfordeling:</a:t>
            </a:r>
            <a:r>
              <a:rPr kumimoji="0" lang="nb-NO" altLang="nb-NO" sz="1800" b="0" i="0" u="none" strike="noStrike" cap="none" normalizeH="0" baseline="0" dirty="0">
                <a:ln>
                  <a:noFill/>
                </a:ln>
                <a:solidFill>
                  <a:schemeClr val="bg1"/>
                </a:solidFill>
                <a:effectLst/>
                <a:latin typeface="Arial" panose="020B0604020202020204" pitchFamily="34" charset="0"/>
              </a:rPr>
              <a:t> Rollebeskrivelser definerer hvem som gjør hva, noe som </a:t>
            </a:r>
            <a:br>
              <a:rPr kumimoji="0" lang="nb-NO" altLang="nb-NO" sz="1800" b="0" i="0" u="none" strike="noStrike" cap="none" normalizeH="0" baseline="0" dirty="0">
                <a:ln>
                  <a:noFill/>
                </a:ln>
                <a:solidFill>
                  <a:schemeClr val="bg1"/>
                </a:solidFill>
                <a:effectLst/>
                <a:latin typeface="Arial" panose="020B0604020202020204" pitchFamily="34" charset="0"/>
              </a:rPr>
            </a:br>
            <a:r>
              <a:rPr kumimoji="0" lang="nb-NO" altLang="nb-NO" sz="1800" b="0" i="0" u="none" strike="noStrike" cap="none" normalizeH="0" baseline="0" dirty="0">
                <a:ln>
                  <a:noFill/>
                </a:ln>
                <a:solidFill>
                  <a:schemeClr val="bg1"/>
                </a:solidFill>
                <a:effectLst/>
                <a:latin typeface="Arial" panose="020B0604020202020204" pitchFamily="34" charset="0"/>
              </a:rPr>
              <a:t>forenkler rekruttering og beholdelse av frivillige.</a:t>
            </a:r>
            <a:br>
              <a:rPr kumimoji="0" lang="nb-NO" altLang="nb-NO" sz="1800" b="0" i="0" u="none" strike="noStrike" cap="none" normalizeH="0" baseline="0" dirty="0">
                <a:ln>
                  <a:noFill/>
                </a:ln>
                <a:solidFill>
                  <a:schemeClr val="bg1"/>
                </a:solidFill>
                <a:effectLst/>
                <a:latin typeface="Arial" panose="020B0604020202020204" pitchFamily="34" charset="0"/>
              </a:rPr>
            </a:br>
            <a:endParaRPr kumimoji="0" lang="nb-NO" altLang="nb-NO"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nb-NO" altLang="nb-NO" sz="1800" b="1" i="0" u="none" strike="noStrike" cap="none" normalizeH="0" baseline="0" dirty="0">
                <a:ln>
                  <a:noFill/>
                </a:ln>
                <a:solidFill>
                  <a:schemeClr val="bg1"/>
                </a:solidFill>
                <a:effectLst/>
                <a:latin typeface="Arial" panose="020B0604020202020204" pitchFamily="34" charset="0"/>
              </a:rPr>
              <a:t> Sportsplan:</a:t>
            </a:r>
            <a:endParaRPr kumimoji="0" lang="nb-NO" altLang="nb-NO" sz="18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nb-NO" altLang="nb-NO" sz="1800" b="0" i="0" u="none" strike="noStrike" cap="none" normalizeH="0" baseline="0" dirty="0">
                <a:ln>
                  <a:noFill/>
                </a:ln>
                <a:solidFill>
                  <a:schemeClr val="bg1"/>
                </a:solidFill>
                <a:effectLst/>
                <a:latin typeface="Arial" panose="020B0604020202020204" pitchFamily="34" charset="0"/>
              </a:rPr>
              <a:t>Dette er styringsdokumentet for alt som skjer på feltet, fra barne- til ungdomsfotball, </a:t>
            </a:r>
            <a:br>
              <a:rPr kumimoji="0" lang="nb-NO" altLang="nb-NO" sz="1800" b="0" i="0" u="none" strike="noStrike" cap="none" normalizeH="0" baseline="0" dirty="0">
                <a:ln>
                  <a:noFill/>
                </a:ln>
                <a:solidFill>
                  <a:schemeClr val="bg1"/>
                </a:solidFill>
                <a:effectLst/>
                <a:latin typeface="Arial" panose="020B0604020202020204" pitchFamily="34" charset="0"/>
              </a:rPr>
            </a:br>
            <a:r>
              <a:rPr kumimoji="0" lang="nb-NO" altLang="nb-NO" sz="1800" b="0" i="0" u="none" strike="noStrike" cap="none" normalizeH="0" baseline="0" dirty="0">
                <a:ln>
                  <a:noFill/>
                </a:ln>
                <a:solidFill>
                  <a:schemeClr val="bg1"/>
                </a:solidFill>
                <a:effectLst/>
                <a:latin typeface="Arial" panose="020B0604020202020204" pitchFamily="34" charset="0"/>
              </a:rPr>
              <a:t>og sikrer en helhetlig utvikling i tråd med klubbens verdier.</a:t>
            </a:r>
            <a:br>
              <a:rPr kumimoji="0" lang="nb-NO" altLang="nb-NO" sz="1800" b="0" i="0" u="none" strike="noStrike" cap="none" normalizeH="0" baseline="0" dirty="0">
                <a:ln>
                  <a:noFill/>
                </a:ln>
                <a:solidFill>
                  <a:schemeClr val="bg1"/>
                </a:solidFill>
                <a:effectLst/>
                <a:latin typeface="Arial" panose="020B0604020202020204" pitchFamily="34" charset="0"/>
              </a:rPr>
            </a:br>
            <a:endParaRPr kumimoji="0" lang="nb-NO" altLang="nb-NO" sz="18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2944257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E9B4C-5ABA-8619-7779-64A80DF3A916}"/>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84BE4A1A-457D-AE57-6475-4DF642E9BF83}"/>
              </a:ext>
            </a:extLst>
          </p:cNvPr>
          <p:cNvSpPr>
            <a:spLocks noGrp="1"/>
          </p:cNvSpPr>
          <p:nvPr>
            <p:ph type="title"/>
          </p:nvPr>
        </p:nvSpPr>
        <p:spPr>
          <a:xfrm>
            <a:off x="838200" y="330363"/>
            <a:ext cx="10515600" cy="940297"/>
          </a:xfrm>
        </p:spPr>
        <p:txBody>
          <a:bodyPr/>
          <a:lstStyle/>
          <a:p>
            <a:r>
              <a:rPr lang="nb-NO" dirty="0">
                <a:solidFill>
                  <a:srgbClr val="947B5C"/>
                </a:solidFill>
              </a:rPr>
              <a:t>Klubbens håndbøker </a:t>
            </a:r>
          </a:p>
        </p:txBody>
      </p:sp>
      <p:sp>
        <p:nvSpPr>
          <p:cNvPr id="4" name="Rectangle 1">
            <a:extLst>
              <a:ext uri="{FF2B5EF4-FFF2-40B4-BE49-F238E27FC236}">
                <a16:creationId xmlns:a16="http://schemas.microsoft.com/office/drawing/2014/main" id="{60BD24A5-8A77-0082-B0E5-8624EDBC7697}"/>
              </a:ext>
            </a:extLst>
          </p:cNvPr>
          <p:cNvSpPr>
            <a:spLocks noGrp="1" noChangeArrowheads="1"/>
          </p:cNvSpPr>
          <p:nvPr>
            <p:ph idx="1"/>
          </p:nvPr>
        </p:nvSpPr>
        <p:spPr bwMode="auto">
          <a:xfrm>
            <a:off x="838200" y="3668003"/>
            <a:ext cx="11060875" cy="45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Char char="•"/>
              <a:tabLst/>
            </a:pPr>
            <a:endParaRPr kumimoji="0" lang="nb-NO" altLang="nb-NO" sz="1800" b="0" i="0" u="none" strike="noStrike" cap="none" normalizeH="0" baseline="0" dirty="0">
              <a:ln>
                <a:noFill/>
              </a:ln>
              <a:solidFill>
                <a:schemeClr val="bg1"/>
              </a:solidFill>
              <a:effectLst/>
              <a:latin typeface="Arial" panose="020B0604020202020204" pitchFamily="34" charset="0"/>
            </a:endParaRPr>
          </a:p>
        </p:txBody>
      </p:sp>
      <p:pic>
        <p:nvPicPr>
          <p:cNvPr id="5" name="Bilde 4">
            <a:extLst>
              <a:ext uri="{FF2B5EF4-FFF2-40B4-BE49-F238E27FC236}">
                <a16:creationId xmlns:a16="http://schemas.microsoft.com/office/drawing/2014/main" id="{ECF19739-CE84-197E-65D1-FCC6BB5A19E4}"/>
              </a:ext>
            </a:extLst>
          </p:cNvPr>
          <p:cNvPicPr>
            <a:picLocks noChangeAspect="1"/>
          </p:cNvPicPr>
          <p:nvPr/>
        </p:nvPicPr>
        <p:blipFill>
          <a:blip r:embed="rId3"/>
          <a:stretch>
            <a:fillRect/>
          </a:stretch>
        </p:blipFill>
        <p:spPr>
          <a:xfrm>
            <a:off x="1442962" y="1648498"/>
            <a:ext cx="4320914" cy="4724809"/>
          </a:xfrm>
          <a:prstGeom prst="rect">
            <a:avLst/>
          </a:prstGeom>
        </p:spPr>
      </p:pic>
      <p:pic>
        <p:nvPicPr>
          <p:cNvPr id="7" name="Bilde 6">
            <a:extLst>
              <a:ext uri="{FF2B5EF4-FFF2-40B4-BE49-F238E27FC236}">
                <a16:creationId xmlns:a16="http://schemas.microsoft.com/office/drawing/2014/main" id="{430DD530-2208-2564-2456-88CA756E7DDC}"/>
              </a:ext>
            </a:extLst>
          </p:cNvPr>
          <p:cNvPicPr>
            <a:picLocks noChangeAspect="1"/>
          </p:cNvPicPr>
          <p:nvPr/>
        </p:nvPicPr>
        <p:blipFill>
          <a:blip r:embed="rId4"/>
          <a:stretch>
            <a:fillRect/>
          </a:stretch>
        </p:blipFill>
        <p:spPr>
          <a:xfrm>
            <a:off x="6428126" y="1648498"/>
            <a:ext cx="4509915" cy="4761865"/>
          </a:xfrm>
          <a:prstGeom prst="rect">
            <a:avLst/>
          </a:prstGeom>
        </p:spPr>
      </p:pic>
    </p:spTree>
    <p:extLst>
      <p:ext uri="{BB962C8B-B14F-4D97-AF65-F5344CB8AC3E}">
        <p14:creationId xmlns:p14="http://schemas.microsoft.com/office/powerpoint/2010/main" val="3558211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FD4C7-E69B-AB29-FD2E-B451CF4C0338}"/>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5C555613-C952-8C5F-8024-FC090B2CB0A2}"/>
              </a:ext>
            </a:extLst>
          </p:cNvPr>
          <p:cNvSpPr>
            <a:spLocks noGrp="1"/>
          </p:cNvSpPr>
          <p:nvPr>
            <p:ph type="title"/>
          </p:nvPr>
        </p:nvSpPr>
        <p:spPr>
          <a:xfrm>
            <a:off x="838200" y="330363"/>
            <a:ext cx="10515600" cy="940297"/>
          </a:xfrm>
        </p:spPr>
        <p:txBody>
          <a:bodyPr/>
          <a:lstStyle/>
          <a:p>
            <a:r>
              <a:rPr lang="nb-NO" dirty="0">
                <a:solidFill>
                  <a:srgbClr val="947B5C"/>
                </a:solidFill>
              </a:rPr>
              <a:t>Frei FK som Kvalitetsklubb</a:t>
            </a:r>
          </a:p>
        </p:txBody>
      </p:sp>
      <p:sp>
        <p:nvSpPr>
          <p:cNvPr id="4" name="Rectangle 1">
            <a:extLst>
              <a:ext uri="{FF2B5EF4-FFF2-40B4-BE49-F238E27FC236}">
                <a16:creationId xmlns:a16="http://schemas.microsoft.com/office/drawing/2014/main" id="{6E7CB37F-3F46-23FF-0A2A-B5AB619DC7B9}"/>
              </a:ext>
            </a:extLst>
          </p:cNvPr>
          <p:cNvSpPr>
            <a:spLocks noGrp="1" noChangeArrowheads="1"/>
          </p:cNvSpPr>
          <p:nvPr>
            <p:ph idx="1"/>
          </p:nvPr>
        </p:nvSpPr>
        <p:spPr bwMode="auto">
          <a:xfrm>
            <a:off x="838200" y="1775180"/>
            <a:ext cx="11060875" cy="424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kumimoji="0" lang="nb-NO" altLang="nb-NO" sz="1800" b="1" i="0" u="none" strike="noStrike" cap="none" normalizeH="0" baseline="0" dirty="0">
                <a:ln>
                  <a:noFill/>
                </a:ln>
                <a:solidFill>
                  <a:schemeClr val="bg1"/>
                </a:solidFill>
                <a:effectLst/>
                <a:latin typeface="Arial" panose="020B0604020202020204" pitchFamily="34" charset="0"/>
                <a:hlinkClick r:id="rId3">
                  <a:extLst>
                    <a:ext uri="{A12FA001-AC4F-418D-AE19-62706E023703}">
                      <ahyp:hlinkClr xmlns:ahyp="http://schemas.microsoft.com/office/drawing/2018/hyperlinkcolor" val="tx"/>
                    </a:ext>
                  </a:extLst>
                </a:hlinkClick>
              </a:rPr>
              <a:t>Kvalitetsklubb</a:t>
            </a:r>
            <a:r>
              <a:rPr kumimoji="0" lang="nb-NO" altLang="nb-NO" sz="1800" b="1" i="0" u="none" strike="noStrike" cap="none" normalizeH="0" baseline="0" dirty="0">
                <a:ln>
                  <a:noFill/>
                </a:ln>
                <a:solidFill>
                  <a:schemeClr val="bg1"/>
                </a:solidFill>
                <a:effectLst/>
                <a:latin typeface="Arial" panose="020B0604020202020204" pitchFamily="34" charset="0"/>
              </a:rPr>
              <a:t>:</a:t>
            </a:r>
            <a:r>
              <a:rPr kumimoji="0" lang="nb-NO" altLang="nb-NO" sz="1800" b="0" i="0" u="none" strike="noStrike" cap="none" normalizeH="0" baseline="0" dirty="0">
                <a:ln>
                  <a:noFill/>
                </a:ln>
                <a:solidFill>
                  <a:schemeClr val="bg1"/>
                </a:solidFill>
                <a:effectLst/>
                <a:latin typeface="Arial" panose="020B0604020202020204" pitchFamily="34" charset="0"/>
              </a:rPr>
              <a:t> Sertifisering som bekrefter at klubben jobber systematisk med </a:t>
            </a:r>
            <a:br>
              <a:rPr kumimoji="0" lang="nb-NO" altLang="nb-NO" sz="1800" b="0" i="0" u="none" strike="noStrike" cap="none" normalizeH="0" baseline="0" dirty="0">
                <a:ln>
                  <a:noFill/>
                </a:ln>
                <a:solidFill>
                  <a:schemeClr val="bg1"/>
                </a:solidFill>
                <a:effectLst/>
                <a:latin typeface="Arial" panose="020B0604020202020204" pitchFamily="34" charset="0"/>
              </a:rPr>
            </a:br>
            <a:r>
              <a:rPr kumimoji="0" lang="nb-NO" altLang="nb-NO" sz="1800" b="0" i="0" u="none" strike="noStrike" cap="none" normalizeH="0" baseline="0" dirty="0">
                <a:ln>
                  <a:noFill/>
                </a:ln>
                <a:solidFill>
                  <a:schemeClr val="bg1"/>
                </a:solidFill>
                <a:effectLst/>
                <a:latin typeface="Arial" panose="020B0604020202020204" pitchFamily="34" charset="0"/>
              </a:rPr>
              <a:t>utvikling, kvalitet i trening og trygge miljøer. </a:t>
            </a:r>
          </a:p>
          <a:p>
            <a:pPr eaLnBrk="0" fontAlgn="base" hangingPunct="0">
              <a:lnSpc>
                <a:spcPct val="150000"/>
              </a:lnSpc>
              <a:spcBef>
                <a:spcPct val="0"/>
              </a:spcBef>
              <a:spcAft>
                <a:spcPct val="0"/>
              </a:spcAft>
            </a:pPr>
            <a:endParaRPr lang="nb-NO" altLang="nb-NO" sz="1800" dirty="0">
              <a:solidFill>
                <a:schemeClr val="bg1"/>
              </a:solidFill>
              <a:latin typeface="Arial" panose="020B0604020202020204" pitchFamily="34" charset="0"/>
            </a:endParaRPr>
          </a:p>
          <a:p>
            <a:pPr eaLnBrk="0" fontAlgn="base" hangingPunct="0">
              <a:lnSpc>
                <a:spcPct val="150000"/>
              </a:lnSpc>
              <a:spcBef>
                <a:spcPct val="0"/>
              </a:spcBef>
              <a:spcAft>
                <a:spcPct val="0"/>
              </a:spcAft>
            </a:pPr>
            <a:r>
              <a:rPr lang="nb-NO" altLang="nb-NO" sz="1800" dirty="0">
                <a:solidFill>
                  <a:schemeClr val="bg1"/>
                </a:solidFill>
                <a:latin typeface="Arial" panose="020B0604020202020204" pitchFamily="34" charset="0"/>
              </a:rPr>
              <a:t>Det stilles krav til kvalitet og forankring på fire hovedområder: </a:t>
            </a:r>
          </a:p>
          <a:p>
            <a:pPr lvl="1" eaLnBrk="0" fontAlgn="base" hangingPunct="0">
              <a:lnSpc>
                <a:spcPct val="150000"/>
              </a:lnSpc>
              <a:spcBef>
                <a:spcPct val="0"/>
              </a:spcBef>
              <a:spcAft>
                <a:spcPct val="0"/>
              </a:spcAft>
            </a:pPr>
            <a:r>
              <a:rPr lang="nb-NO" altLang="nb-NO" sz="1400" dirty="0">
                <a:solidFill>
                  <a:schemeClr val="bg1"/>
                </a:solidFill>
                <a:latin typeface="Arial" panose="020B0604020202020204" pitchFamily="34" charset="0"/>
              </a:rPr>
              <a:t>Aktivitet</a:t>
            </a:r>
          </a:p>
          <a:p>
            <a:pPr lvl="1" eaLnBrk="0" fontAlgn="base" hangingPunct="0">
              <a:lnSpc>
                <a:spcPct val="150000"/>
              </a:lnSpc>
              <a:spcBef>
                <a:spcPct val="0"/>
              </a:spcBef>
              <a:spcAft>
                <a:spcPct val="0"/>
              </a:spcAft>
            </a:pPr>
            <a:r>
              <a:rPr lang="nb-NO" altLang="nb-NO" sz="1400" dirty="0">
                <a:solidFill>
                  <a:schemeClr val="bg1"/>
                </a:solidFill>
                <a:latin typeface="Arial" panose="020B0604020202020204" pitchFamily="34" charset="0"/>
              </a:rPr>
              <a:t>Organisasjon</a:t>
            </a:r>
          </a:p>
          <a:p>
            <a:pPr lvl="1" eaLnBrk="0" fontAlgn="base" hangingPunct="0">
              <a:lnSpc>
                <a:spcPct val="150000"/>
              </a:lnSpc>
              <a:spcBef>
                <a:spcPct val="0"/>
              </a:spcBef>
              <a:spcAft>
                <a:spcPct val="0"/>
              </a:spcAft>
            </a:pPr>
            <a:r>
              <a:rPr lang="nb-NO" altLang="nb-NO" sz="1400" dirty="0">
                <a:solidFill>
                  <a:schemeClr val="bg1"/>
                </a:solidFill>
                <a:latin typeface="Arial" panose="020B0604020202020204" pitchFamily="34" charset="0"/>
              </a:rPr>
              <a:t>Kompetanse</a:t>
            </a:r>
          </a:p>
          <a:p>
            <a:pPr lvl="1" eaLnBrk="0" fontAlgn="base" hangingPunct="0">
              <a:lnSpc>
                <a:spcPct val="150000"/>
              </a:lnSpc>
              <a:spcBef>
                <a:spcPct val="0"/>
              </a:spcBef>
              <a:spcAft>
                <a:spcPct val="0"/>
              </a:spcAft>
            </a:pPr>
            <a:r>
              <a:rPr lang="nb-NO" altLang="nb-NO" sz="1400" dirty="0">
                <a:solidFill>
                  <a:schemeClr val="bg1"/>
                </a:solidFill>
                <a:latin typeface="Arial" panose="020B0604020202020204" pitchFamily="34" charset="0"/>
              </a:rPr>
              <a:t>Samfunns- og verdiarbeid </a:t>
            </a:r>
            <a:endParaRPr lang="nb-NO" altLang="nb-NO" sz="1800" dirty="0">
              <a:solidFill>
                <a:schemeClr val="bg1"/>
              </a:solidFill>
              <a:latin typeface="Arial" panose="020B0604020202020204" pitchFamily="34" charset="0"/>
            </a:endParaRPr>
          </a:p>
          <a:p>
            <a:pPr eaLnBrk="0" fontAlgn="base" hangingPunct="0">
              <a:lnSpc>
                <a:spcPct val="150000"/>
              </a:lnSpc>
              <a:spcBef>
                <a:spcPct val="0"/>
              </a:spcBef>
              <a:spcAft>
                <a:spcPct val="0"/>
              </a:spcAft>
            </a:pPr>
            <a:endParaRPr lang="nb-NO" altLang="nb-NO" sz="1800" dirty="0">
              <a:solidFill>
                <a:schemeClr val="bg1"/>
              </a:solidFill>
              <a:latin typeface="Arial" panose="020B0604020202020204" pitchFamily="34" charset="0"/>
            </a:endParaRPr>
          </a:p>
          <a:p>
            <a:pPr eaLnBrk="0" fontAlgn="base" hangingPunct="0">
              <a:lnSpc>
                <a:spcPct val="150000"/>
              </a:lnSpc>
              <a:spcBef>
                <a:spcPct val="0"/>
              </a:spcBef>
              <a:spcAft>
                <a:spcPct val="0"/>
              </a:spcAft>
            </a:pPr>
            <a:r>
              <a:rPr lang="nb-NO" altLang="nb-NO" sz="1800" dirty="0">
                <a:solidFill>
                  <a:schemeClr val="bg1"/>
                </a:solidFill>
                <a:latin typeface="Arial" panose="020B0604020202020204" pitchFamily="34" charset="0"/>
              </a:rPr>
              <a:t>Klubben ble for ikke lenge siden </a:t>
            </a:r>
            <a:r>
              <a:rPr lang="nb-NO" altLang="nb-NO" sz="1800" dirty="0" err="1">
                <a:solidFill>
                  <a:schemeClr val="bg1"/>
                </a:solidFill>
                <a:latin typeface="Arial" panose="020B0604020202020204" pitchFamily="34" charset="0"/>
              </a:rPr>
              <a:t>resertifisert</a:t>
            </a:r>
            <a:r>
              <a:rPr lang="nb-NO" altLang="nb-NO" sz="1800" dirty="0">
                <a:solidFill>
                  <a:schemeClr val="bg1"/>
                </a:solidFill>
                <a:latin typeface="Arial" panose="020B0604020202020204" pitchFamily="34" charset="0"/>
              </a:rPr>
              <a:t> som Kvalitetsklubb. </a:t>
            </a:r>
          </a:p>
          <a:p>
            <a:pPr lvl="1" eaLnBrk="0" fontAlgn="base" hangingPunct="0">
              <a:lnSpc>
                <a:spcPct val="150000"/>
              </a:lnSpc>
              <a:spcBef>
                <a:spcPct val="0"/>
              </a:spcBef>
              <a:spcAft>
                <a:spcPct val="0"/>
              </a:spcAft>
            </a:pPr>
            <a:r>
              <a:rPr lang="nb-NO" altLang="nb-NO" sz="1400" dirty="0">
                <a:solidFill>
                  <a:schemeClr val="bg1"/>
                </a:solidFill>
                <a:latin typeface="Arial" panose="020B0604020202020204" pitchFamily="34" charset="0"/>
              </a:rPr>
              <a:t>Det neste er Kvalitetsklubb+</a:t>
            </a:r>
          </a:p>
        </p:txBody>
      </p:sp>
    </p:spTree>
    <p:extLst>
      <p:ext uri="{BB962C8B-B14F-4D97-AF65-F5344CB8AC3E}">
        <p14:creationId xmlns:p14="http://schemas.microsoft.com/office/powerpoint/2010/main" val="2180990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4D3054-00B2-39AB-579E-26761DA76551}"/>
              </a:ext>
            </a:extLst>
          </p:cNvPr>
          <p:cNvSpPr>
            <a:spLocks noGrp="1"/>
          </p:cNvSpPr>
          <p:nvPr>
            <p:ph type="title"/>
          </p:nvPr>
        </p:nvSpPr>
        <p:spPr/>
        <p:txBody>
          <a:bodyPr/>
          <a:lstStyle/>
          <a:p>
            <a:r>
              <a:rPr lang="nb-NO" dirty="0">
                <a:solidFill>
                  <a:srgbClr val="947B5C"/>
                </a:solidFill>
              </a:rPr>
              <a:t>UTSTYRSLEVERANDØR</a:t>
            </a:r>
          </a:p>
        </p:txBody>
      </p:sp>
      <p:sp>
        <p:nvSpPr>
          <p:cNvPr id="5" name="Plassholder for innhold 4">
            <a:extLst>
              <a:ext uri="{FF2B5EF4-FFF2-40B4-BE49-F238E27FC236}">
                <a16:creationId xmlns:a16="http://schemas.microsoft.com/office/drawing/2014/main" id="{71CF86DA-BC05-0BA0-A697-5836550BFDC9}"/>
              </a:ext>
            </a:extLst>
          </p:cNvPr>
          <p:cNvSpPr>
            <a:spLocks noGrp="1"/>
          </p:cNvSpPr>
          <p:nvPr>
            <p:ph idx="1"/>
          </p:nvPr>
        </p:nvSpPr>
        <p:spPr>
          <a:xfrm>
            <a:off x="838200" y="1825624"/>
            <a:ext cx="10515600" cy="4367357"/>
          </a:xfrm>
        </p:spPr>
        <p:txBody>
          <a:bodyPr/>
          <a:lstStyle/>
          <a:p>
            <a:r>
              <a:rPr lang="nb-NO" dirty="0">
                <a:solidFill>
                  <a:schemeClr val="bg1"/>
                </a:solidFill>
              </a:rPr>
              <a:t>Større utfordringer  med </a:t>
            </a:r>
            <a:r>
              <a:rPr lang="nb-NO" dirty="0" err="1">
                <a:solidFill>
                  <a:schemeClr val="bg1"/>
                </a:solidFill>
              </a:rPr>
              <a:t>Macron</a:t>
            </a:r>
            <a:endParaRPr lang="nb-NO" dirty="0">
              <a:solidFill>
                <a:schemeClr val="bg1"/>
              </a:solidFill>
            </a:endParaRPr>
          </a:p>
          <a:p>
            <a:r>
              <a:rPr lang="nb-NO" dirty="0">
                <a:solidFill>
                  <a:schemeClr val="bg1"/>
                </a:solidFill>
              </a:rPr>
              <a:t>Avtale med Intersport</a:t>
            </a:r>
          </a:p>
          <a:p>
            <a:endParaRPr lang="nb-NO" dirty="0">
              <a:solidFill>
                <a:schemeClr val="bg1"/>
              </a:solidFill>
            </a:endParaRPr>
          </a:p>
          <a:p>
            <a:endParaRPr lang="nb-NO" dirty="0">
              <a:solidFill>
                <a:schemeClr val="bg1"/>
              </a:solidFill>
            </a:endParaRPr>
          </a:p>
          <a:p>
            <a:endParaRPr lang="nb-NO" dirty="0">
              <a:solidFill>
                <a:schemeClr val="bg1"/>
              </a:solidFill>
            </a:endParaRPr>
          </a:p>
          <a:p>
            <a:endParaRPr lang="nb-NO" dirty="0">
              <a:solidFill>
                <a:schemeClr val="bg1"/>
              </a:solidFill>
            </a:endParaRPr>
          </a:p>
          <a:p>
            <a:endParaRPr lang="nb-NO" dirty="0">
              <a:solidFill>
                <a:schemeClr val="bg1"/>
              </a:solidFill>
            </a:endParaRPr>
          </a:p>
        </p:txBody>
      </p:sp>
      <p:pic>
        <p:nvPicPr>
          <p:cNvPr id="6" name="Bilde 5">
            <a:extLst>
              <a:ext uri="{FF2B5EF4-FFF2-40B4-BE49-F238E27FC236}">
                <a16:creationId xmlns:a16="http://schemas.microsoft.com/office/drawing/2014/main" id="{112C7876-72E1-CD73-7590-93AD9A990E5C}"/>
              </a:ext>
            </a:extLst>
          </p:cNvPr>
          <p:cNvPicPr>
            <a:picLocks noChangeAspect="1"/>
          </p:cNvPicPr>
          <p:nvPr/>
        </p:nvPicPr>
        <p:blipFill>
          <a:blip r:embed="rId3"/>
          <a:stretch>
            <a:fillRect/>
          </a:stretch>
        </p:blipFill>
        <p:spPr>
          <a:xfrm>
            <a:off x="4388716" y="2771052"/>
            <a:ext cx="3414568" cy="2476500"/>
          </a:xfrm>
          <a:prstGeom prst="rect">
            <a:avLst/>
          </a:prstGeom>
        </p:spPr>
      </p:pic>
    </p:spTree>
    <p:extLst>
      <p:ext uri="{BB962C8B-B14F-4D97-AF65-F5344CB8AC3E}">
        <p14:creationId xmlns:p14="http://schemas.microsoft.com/office/powerpoint/2010/main" val="315403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778045-5942-6A2D-2319-62FF50291A2D}"/>
              </a:ext>
            </a:extLst>
          </p:cNvPr>
          <p:cNvSpPr>
            <a:spLocks noGrp="1"/>
          </p:cNvSpPr>
          <p:nvPr>
            <p:ph type="title"/>
          </p:nvPr>
        </p:nvSpPr>
        <p:spPr/>
        <p:txBody>
          <a:bodyPr/>
          <a:lstStyle/>
          <a:p>
            <a:r>
              <a:rPr lang="nb-NO" dirty="0">
                <a:solidFill>
                  <a:srgbClr val="947B5C"/>
                </a:solidFill>
              </a:rPr>
              <a:t>SO/ME</a:t>
            </a:r>
          </a:p>
        </p:txBody>
      </p:sp>
      <p:sp>
        <p:nvSpPr>
          <p:cNvPr id="3" name="Plassholder for innhold 2">
            <a:extLst>
              <a:ext uri="{FF2B5EF4-FFF2-40B4-BE49-F238E27FC236}">
                <a16:creationId xmlns:a16="http://schemas.microsoft.com/office/drawing/2014/main" id="{F432DC62-B7CD-CB45-C0E3-60907FC16F3D}"/>
              </a:ext>
            </a:extLst>
          </p:cNvPr>
          <p:cNvSpPr>
            <a:spLocks noGrp="1"/>
          </p:cNvSpPr>
          <p:nvPr>
            <p:ph idx="1"/>
          </p:nvPr>
        </p:nvSpPr>
        <p:spPr/>
        <p:txBody>
          <a:bodyPr/>
          <a:lstStyle/>
          <a:p>
            <a:r>
              <a:rPr lang="nb-NO" dirty="0">
                <a:solidFill>
                  <a:schemeClr val="bg1"/>
                </a:solidFill>
              </a:rPr>
              <a:t>Ansvarlig: Silje Flatøy Olsen</a:t>
            </a:r>
          </a:p>
          <a:p>
            <a:pPr lvl="1"/>
            <a:r>
              <a:rPr lang="nb-NO" dirty="0">
                <a:solidFill>
                  <a:srgbClr val="947B5C"/>
                </a:solidFill>
                <a:hlinkClick r:id="rId3">
                  <a:extLst>
                    <a:ext uri="{A12FA001-AC4F-418D-AE19-62706E023703}">
                      <ahyp:hlinkClr xmlns:ahyp="http://schemas.microsoft.com/office/drawing/2018/hyperlinkcolor" val="tx"/>
                    </a:ext>
                  </a:extLst>
                </a:hlinkClick>
              </a:rPr>
              <a:t>silje@freifotball.no</a:t>
            </a:r>
            <a:endParaRPr lang="nb-NO" dirty="0">
              <a:solidFill>
                <a:srgbClr val="947B5C"/>
              </a:solidFill>
            </a:endParaRPr>
          </a:p>
          <a:p>
            <a:endParaRPr lang="nb-NO" dirty="0">
              <a:solidFill>
                <a:schemeClr val="bg1"/>
              </a:solidFill>
            </a:endParaRPr>
          </a:p>
          <a:p>
            <a:r>
              <a:rPr lang="nb-NO" dirty="0">
                <a:solidFill>
                  <a:schemeClr val="bg1"/>
                </a:solidFill>
              </a:rPr>
              <a:t>Sjekk om noen ikke skal tas bilde av!</a:t>
            </a:r>
          </a:p>
        </p:txBody>
      </p:sp>
    </p:spTree>
    <p:extLst>
      <p:ext uri="{BB962C8B-B14F-4D97-AF65-F5344CB8AC3E}">
        <p14:creationId xmlns:p14="http://schemas.microsoft.com/office/powerpoint/2010/main" val="259386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16959-B0B6-1EAC-734E-9C91FA8716D5}"/>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45E2D553-35B6-C5A3-10E0-F403A48699D8}"/>
              </a:ext>
            </a:extLst>
          </p:cNvPr>
          <p:cNvSpPr>
            <a:spLocks noGrp="1"/>
          </p:cNvSpPr>
          <p:nvPr>
            <p:ph type="title"/>
          </p:nvPr>
        </p:nvSpPr>
        <p:spPr/>
        <p:txBody>
          <a:bodyPr/>
          <a:lstStyle/>
          <a:p>
            <a:pPr algn="ctr"/>
            <a:r>
              <a:rPr lang="nb-NO" dirty="0">
                <a:solidFill>
                  <a:srgbClr val="947B5C"/>
                </a:solidFill>
              </a:rPr>
              <a:t>Sportslig utvalg </a:t>
            </a:r>
          </a:p>
        </p:txBody>
      </p:sp>
      <p:sp>
        <p:nvSpPr>
          <p:cNvPr id="6" name="Rectangle 2">
            <a:extLst>
              <a:ext uri="{FF2B5EF4-FFF2-40B4-BE49-F238E27FC236}">
                <a16:creationId xmlns:a16="http://schemas.microsoft.com/office/drawing/2014/main" id="{F4181C10-ABBD-B666-20B8-9F08C302F579}"/>
              </a:ext>
            </a:extLst>
          </p:cNvPr>
          <p:cNvSpPr>
            <a:spLocks noGrp="1" noChangeArrowheads="1"/>
          </p:cNvSpPr>
          <p:nvPr>
            <p:ph idx="1"/>
          </p:nvPr>
        </p:nvSpPr>
        <p:spPr bwMode="auto">
          <a:xfrm>
            <a:off x="838200" y="1547283"/>
            <a:ext cx="10515600" cy="406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b-NO" sz="1800" dirty="0">
                <a:solidFill>
                  <a:schemeClr val="bg1"/>
                </a:solidFill>
              </a:rPr>
              <a:t>Består i dag av:</a:t>
            </a:r>
          </a:p>
          <a:p>
            <a:pPr marL="342900" indent="-342900">
              <a:spcBef>
                <a:spcPts val="600"/>
              </a:spcBef>
            </a:pPr>
            <a:r>
              <a:rPr lang="nb-NO" sz="1800" dirty="0">
                <a:solidFill>
                  <a:schemeClr val="bg1"/>
                </a:solidFill>
              </a:rPr>
              <a:t>Ingvar </a:t>
            </a:r>
            <a:r>
              <a:rPr lang="nb-NO" sz="1800" dirty="0" err="1">
                <a:solidFill>
                  <a:schemeClr val="bg1"/>
                </a:solidFill>
              </a:rPr>
              <a:t>Aaheim</a:t>
            </a:r>
            <a:endParaRPr lang="nb-NO" sz="1800" dirty="0">
              <a:solidFill>
                <a:schemeClr val="bg1"/>
              </a:solidFill>
            </a:endParaRPr>
          </a:p>
          <a:p>
            <a:pPr marL="342900" indent="-342900"/>
            <a:r>
              <a:rPr lang="nb-NO" sz="1800" dirty="0">
                <a:solidFill>
                  <a:schemeClr val="bg1"/>
                </a:solidFill>
              </a:rPr>
              <a:t>Daniel Hesjevik</a:t>
            </a:r>
          </a:p>
          <a:p>
            <a:pPr marL="342900" indent="-342900"/>
            <a:r>
              <a:rPr lang="nb-NO" sz="1800" dirty="0">
                <a:solidFill>
                  <a:schemeClr val="bg1"/>
                </a:solidFill>
              </a:rPr>
              <a:t>John Marius </a:t>
            </a:r>
            <a:r>
              <a:rPr lang="nb-NO" sz="1800" dirty="0" err="1">
                <a:solidFill>
                  <a:schemeClr val="bg1"/>
                </a:solidFill>
              </a:rPr>
              <a:t>Høgsve</a:t>
            </a:r>
            <a:endParaRPr lang="nb-NO" sz="1800" dirty="0">
              <a:solidFill>
                <a:schemeClr val="bg1"/>
              </a:solidFill>
            </a:endParaRPr>
          </a:p>
          <a:p>
            <a:pPr marL="342900" indent="-342900"/>
            <a:r>
              <a:rPr lang="nb-NO" sz="1800" dirty="0">
                <a:solidFill>
                  <a:schemeClr val="bg1"/>
                </a:solidFill>
              </a:rPr>
              <a:t>Thomas Meek Dalen</a:t>
            </a:r>
          </a:p>
          <a:p>
            <a:pPr marL="342900" indent="-342900"/>
            <a:r>
              <a:rPr lang="nb-NO" sz="1800" dirty="0">
                <a:solidFill>
                  <a:schemeClr val="bg1"/>
                </a:solidFill>
              </a:rPr>
              <a:t>Marita Pettersson Mokkelbost</a:t>
            </a:r>
          </a:p>
          <a:p>
            <a:pPr marL="342900" indent="-342900"/>
            <a:r>
              <a:rPr lang="nb-NO" sz="1800" dirty="0">
                <a:solidFill>
                  <a:schemeClr val="bg1"/>
                </a:solidFill>
              </a:rPr>
              <a:t>Håkon Skram</a:t>
            </a:r>
          </a:p>
          <a:p>
            <a:pPr marL="342900" indent="-342900"/>
            <a:r>
              <a:rPr lang="nb-NO" sz="1800" dirty="0">
                <a:solidFill>
                  <a:schemeClr val="bg1"/>
                </a:solidFill>
              </a:rPr>
              <a:t>Cecilie Kvisvik</a:t>
            </a:r>
          </a:p>
          <a:p>
            <a:pPr marL="342900" indent="-342900"/>
            <a:r>
              <a:rPr lang="nb-NO" sz="1800" dirty="0">
                <a:solidFill>
                  <a:schemeClr val="bg1"/>
                </a:solidFill>
              </a:rPr>
              <a:t>Tore Ludvigsen</a:t>
            </a:r>
          </a:p>
          <a:p>
            <a:pPr marL="342900" indent="-342900"/>
            <a:r>
              <a:rPr lang="nb-NO" sz="1800" dirty="0">
                <a:solidFill>
                  <a:schemeClr val="bg1"/>
                </a:solidFill>
              </a:rPr>
              <a:t>Fredrik Kleivli</a:t>
            </a:r>
          </a:p>
          <a:p>
            <a:pPr marL="342900" indent="-342900"/>
            <a:r>
              <a:rPr lang="nb-NO" sz="1800" dirty="0">
                <a:solidFill>
                  <a:schemeClr val="bg1"/>
                </a:solidFill>
              </a:rPr>
              <a:t>Aina Aarøe</a:t>
            </a:r>
          </a:p>
        </p:txBody>
      </p:sp>
    </p:spTree>
    <p:extLst>
      <p:ext uri="{BB962C8B-B14F-4D97-AF65-F5344CB8AC3E}">
        <p14:creationId xmlns:p14="http://schemas.microsoft.com/office/powerpoint/2010/main" val="41476284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461</TotalTime>
  <Words>1652</Words>
  <Application>Microsoft Macintosh PowerPoint</Application>
  <PresentationFormat>Widescreen</PresentationFormat>
  <Paragraphs>262</Paragraphs>
  <Slides>30</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30</vt:i4>
      </vt:variant>
    </vt:vector>
  </HeadingPairs>
  <TitlesOfParts>
    <vt:vector size="34" baseType="lpstr">
      <vt:lpstr>Aptos</vt:lpstr>
      <vt:lpstr>Aptos Display</vt:lpstr>
      <vt:lpstr>Arial</vt:lpstr>
      <vt:lpstr>Office-tema</vt:lpstr>
      <vt:lpstr>PowerPoint-presentasjon</vt:lpstr>
      <vt:lpstr>AGENDA</vt:lpstr>
      <vt:lpstr>STYRET 2026</vt:lpstr>
      <vt:lpstr>KLUBBEN SOM SJEF</vt:lpstr>
      <vt:lpstr>Klubbens håndbøker </vt:lpstr>
      <vt:lpstr>Frei FK som Kvalitetsklubb</vt:lpstr>
      <vt:lpstr>UTSTYRSLEVERANDØR</vt:lpstr>
      <vt:lpstr>SO/ME</vt:lpstr>
      <vt:lpstr>Sportslig utvalg </vt:lpstr>
      <vt:lpstr>Sportslig utvalg </vt:lpstr>
      <vt:lpstr>Trenerkurs </vt:lpstr>
      <vt:lpstr>Lederkurs  </vt:lpstr>
      <vt:lpstr>Dommerutvikling   </vt:lpstr>
      <vt:lpstr>Dommerutvikling   </vt:lpstr>
      <vt:lpstr>Klubbdommere 2026   </vt:lpstr>
      <vt:lpstr>Frei FK som vertskap</vt:lpstr>
      <vt:lpstr>Forslag til melding til motstander/dommer</vt:lpstr>
      <vt:lpstr>Positiv aktivitet Med Fredrik og Aina  - trenerveiledere </vt:lpstr>
      <vt:lpstr>Samfunnsansvar </vt:lpstr>
      <vt:lpstr>Ingredienser i ei god økt  </vt:lpstr>
      <vt:lpstr>Ingredienser i ei god økt  </vt:lpstr>
      <vt:lpstr>Noen viktige avklaringer </vt:lpstr>
      <vt:lpstr>Jevnbyrdighet </vt:lpstr>
      <vt:lpstr>PowerPoint-presentasjon</vt:lpstr>
      <vt:lpstr>Eksempel fra G16</vt:lpstr>
      <vt:lpstr>Hvor finner vi info?</vt:lpstr>
      <vt:lpstr>Hva er en trenerveileder? </vt:lpstr>
      <vt:lpstr>Trenerveileder/Spillerutvikler - Ungdom </vt:lpstr>
      <vt:lpstr>Trenerveileder - Barn </vt:lpstr>
      <vt:lpstr>Arrangement: Hva ønsker vi å bidra med?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Øystein Haugan</dc:creator>
  <cp:lastModifiedBy>Øystein Haugan</cp:lastModifiedBy>
  <cp:revision>7</cp:revision>
  <dcterms:created xsi:type="dcterms:W3CDTF">2026-04-10T13:15:13Z</dcterms:created>
  <dcterms:modified xsi:type="dcterms:W3CDTF">2026-04-12T19:32:15Z</dcterms:modified>
</cp:coreProperties>
</file>